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7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8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9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0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3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4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5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6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7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8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9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0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21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2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23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4.xml" ContentType="application/vnd.openxmlformats-officedocument.presentationml.notesSlide+xml"/>
  <Override PartName="/ppt/tags/tag155.xml" ContentType="application/vnd.openxmlformats-officedocument.presentationml.tags+xml"/>
  <Override PartName="/ppt/notesSlides/notesSlide25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6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7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8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29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0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31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32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33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34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35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36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37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38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9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40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41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42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43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44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8"/>
  </p:notesMasterIdLst>
  <p:handoutMasterIdLst>
    <p:handoutMasterId r:id="rId49"/>
  </p:handoutMasterIdLst>
  <p:sldIdLst>
    <p:sldId id="1199" r:id="rId3"/>
    <p:sldId id="1148" r:id="rId4"/>
    <p:sldId id="1201" r:id="rId5"/>
    <p:sldId id="1202" r:id="rId6"/>
    <p:sldId id="1215" r:id="rId7"/>
    <p:sldId id="1219" r:id="rId8"/>
    <p:sldId id="1220" r:id="rId9"/>
    <p:sldId id="1262" r:id="rId10"/>
    <p:sldId id="1273" r:id="rId11"/>
    <p:sldId id="1274" r:id="rId12"/>
    <p:sldId id="1267" r:id="rId13"/>
    <p:sldId id="1268" r:id="rId14"/>
    <p:sldId id="1269" r:id="rId15"/>
    <p:sldId id="1270" r:id="rId16"/>
    <p:sldId id="1271" r:id="rId17"/>
    <p:sldId id="1275" r:id="rId18"/>
    <p:sldId id="1272" r:id="rId19"/>
    <p:sldId id="1278" r:id="rId20"/>
    <p:sldId id="1279" r:id="rId21"/>
    <p:sldId id="1280" r:id="rId22"/>
    <p:sldId id="1265" r:id="rId23"/>
    <p:sldId id="1266" r:id="rId24"/>
    <p:sldId id="1277" r:id="rId25"/>
    <p:sldId id="1240" r:id="rId26"/>
    <p:sldId id="1259" r:id="rId27"/>
    <p:sldId id="1260" r:id="rId28"/>
    <p:sldId id="1258" r:id="rId29"/>
    <p:sldId id="1242" r:id="rId30"/>
    <p:sldId id="1243" r:id="rId31"/>
    <p:sldId id="1244" r:id="rId32"/>
    <p:sldId id="1245" r:id="rId33"/>
    <p:sldId id="1246" r:id="rId34"/>
    <p:sldId id="1247" r:id="rId35"/>
    <p:sldId id="1248" r:id="rId36"/>
    <p:sldId id="1249" r:id="rId37"/>
    <p:sldId id="1250" r:id="rId38"/>
    <p:sldId id="1251" r:id="rId39"/>
    <p:sldId id="1252" r:id="rId40"/>
    <p:sldId id="1253" r:id="rId41"/>
    <p:sldId id="1254" r:id="rId42"/>
    <p:sldId id="1256" r:id="rId43"/>
    <p:sldId id="1261" r:id="rId44"/>
    <p:sldId id="1255" r:id="rId45"/>
    <p:sldId id="1257" r:id="rId46"/>
    <p:sldId id="1120" r:id="rId47"/>
  </p:sldIdLst>
  <p:sldSz cx="12192000" cy="6858000"/>
  <p:notesSz cx="6858000" cy="9144000"/>
  <p:embeddedFontLst>
    <p:embeddedFont>
      <p:font typeface="汉仪程行简" panose="02010600030101010101" charset="-122"/>
      <p:regular r:id="rId50"/>
    </p:embeddedFont>
    <p:embeddedFont>
      <p:font typeface="锦绣宋体" panose="02010600030101010101" charset="-122"/>
      <p:regular r:id="rId51"/>
    </p:embeddedFont>
    <p:embeddedFont>
      <p:font typeface="等线" panose="02010600030101010101" pitchFamily="2" charset="-122"/>
      <p:regular r:id="rId52"/>
      <p:bold r:id="rId53"/>
    </p:embeddedFont>
    <p:embeddedFont>
      <p:font typeface="微软雅黑" panose="020B0503020204020204" pitchFamily="34" charset="-122"/>
      <p:regular r:id="rId54"/>
      <p:bold r:id="rId55"/>
    </p:embeddedFont>
  </p:embeddedFontLst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E0E0E0"/>
    <a:srgbClr val="491F68"/>
    <a:srgbClr val="10439D"/>
    <a:srgbClr val="4D7EC2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1C533-422A-3A79-2205-2D4A6A9AA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24A407-0B23-9C62-F49D-1D9A67FF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D95769-1C4E-0DAB-D526-ED67EA4F1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A58405-2BBE-D280-138F-DAC3FA1EEA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6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6B1BA-7AE3-9DBC-19D6-B90336779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523CA3-7BC8-D553-2C56-BFF28BD35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83259F-CCB6-1165-CB20-DF5F6F9BD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C1AFD8-0F66-D9A8-085C-BDEA116A0F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61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81354-A7F5-BA59-0250-9E52AB92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86EC13-34BD-10D2-BB82-146CE7CFB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7542E8-2B85-E178-EDC2-5FACA8D46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72174F-4E97-2DB8-1B28-70F3DB9EB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6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F2B4F-A51F-D906-53B3-F5B4A6BA1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13ED04-B21D-C2E4-C294-0ED160F8B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DBB1A1-061C-B29C-9DAA-D070D97C2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A0453B-D56B-B2B0-9630-01ECC202AF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1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2A4D3-B2D1-4F1C-7FEF-C4CF7C614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487B4D-6930-122E-CA8D-F0CE08AB3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CBED35-447C-1984-E212-7A1B230DF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20673C-FDC7-99D9-8185-2DF0855A28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48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5B831-9B25-2E82-7A6E-6061A00AC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DE446-A50A-7343-112F-E27355A49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EAFED4-01A5-BC1F-1ED6-D3D51C6E7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7D61E3-849D-D603-AC4C-F5F33E815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761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4DB86-4062-207B-3604-65E5856B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3801AA-A189-BA9A-B2E9-5B4842907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390D5A-B763-868F-F789-7A3F198E0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E7199A-9C55-F2C1-0333-FF7896C4C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353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C98D3-D443-E514-979B-DBDD904C4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B36A33-924F-C6FC-A974-B281E3D63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2AC3F6-B705-0670-1361-F3EC6E0DF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3A197-6A8E-F31E-1D5D-9C6BD5C64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95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3DFF1-B910-F04A-F10E-5741D230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9B18EC-7223-3216-0AED-F1D7E7815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D5FBF7-4A6B-EEAB-6411-5B21E7665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A1DD0-B2D5-EB35-7ED3-DE14632D91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93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E3CA9-8282-68EE-550F-2261D11E4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568D68-3133-F748-F4C8-DB60E0E10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6F32BC-7C91-EF4F-F934-8AC0BD8A5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EB829A-49EE-D6EF-F93E-8E899F9C5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246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F317A-AD4D-4F2C-0546-ACCAB75AD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09E7D6-7000-5893-58E4-2031F40B4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6B7463-0CA0-5AE5-470C-B0746F984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4BA554-16FF-012D-F689-CCE11FFD0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147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098D9-CDB3-8D03-DCE9-D6BEDDCA7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8EC260-96B8-E94F-0FFF-1E431C7C9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7022B4-D00C-880B-B227-075E2896B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7C7978-E25E-3072-63E9-CDF70693B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555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D70A-05F5-89AE-3A7E-0C1CFF4BA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6E5FD0-BB51-BD6C-8F82-2A2CBD2C4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1618AA-1FE7-7AC6-791F-4F080BBD5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989F1A-87BE-CB6F-56DB-CAD7C4A42B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029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C7BD-D310-BAFB-ED6A-71914AB2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20E878-26F1-EF15-79C4-E47C694F2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1A4C00-71B6-3F35-42AC-272D43149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112B75-E269-9FC5-462E-889527F05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923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8E2B-9943-2260-9124-E3C28844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08735E-4B77-7972-C158-E510973EE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E01336-89AB-8ED8-A963-EFD8BBDCA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FBB490-D036-867B-52B5-8ED3BE24D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076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633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8492F-C0CE-15E3-2C05-A71ADC4C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E53DBA-B6DF-33C6-3834-64E37A51F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4B2E00-4C29-C6EB-00D6-1E7217F1E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BD81C3-E291-E6D7-66BB-B410F9FDD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54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9DCC-43F3-BFFF-7924-ED02C8E5E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0B0EA2-4357-FA87-8F48-463DD27CC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40CFDC-4AC9-CAFD-B3A8-FA8143D66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CCDE0F-9B85-70A2-CBA3-3B09D5B1E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7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996B8-5D40-76AD-1EB3-EE9E3F22D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CEC669-E73F-F128-E2F5-1C2AD7137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253B5C-900C-DE6E-CDEC-22DFBA456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7378D1-B861-92AC-06A0-972862C002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7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image" Target="../media/image3.jpe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image" Target="../media/image5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image" Target="../media/image4.png"/><Relationship Id="rId8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53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92.xml"/><Relationship Id="rId7" Type="http://schemas.openxmlformats.org/officeDocument/2006/relationships/image" Target="../media/image11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96.xml"/><Relationship Id="rId7" Type="http://schemas.openxmlformats.org/officeDocument/2006/relationships/image" Target="../media/image11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100.xml"/><Relationship Id="rId7" Type="http://schemas.openxmlformats.org/officeDocument/2006/relationships/image" Target="../media/image11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104.xml"/><Relationship Id="rId7" Type="http://schemas.openxmlformats.org/officeDocument/2006/relationships/image" Target="../media/image11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08.xml"/><Relationship Id="rId7" Type="http://schemas.openxmlformats.org/officeDocument/2006/relationships/image" Target="../media/image11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0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61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60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59.png"/><Relationship Id="rId5" Type="http://schemas.openxmlformats.org/officeDocument/2006/relationships/tags" Target="../tags/tag114.xml"/><Relationship Id="rId10" Type="http://schemas.openxmlformats.org/officeDocument/2006/relationships/image" Target="../media/image11.png"/><Relationship Id="rId4" Type="http://schemas.openxmlformats.org/officeDocument/2006/relationships/tags" Target="../tags/tag113.xml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19.xml"/><Relationship Id="rId7" Type="http://schemas.openxmlformats.org/officeDocument/2006/relationships/image" Target="../media/image11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0.xml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7" Type="http://schemas.openxmlformats.org/officeDocument/2006/relationships/image" Target="../media/image5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26.xml"/><Relationship Id="rId7" Type="http://schemas.openxmlformats.org/officeDocument/2006/relationships/image" Target="../media/image65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image" Target="../media/image11.png"/><Relationship Id="rId3" Type="http://schemas.openxmlformats.org/officeDocument/2006/relationships/tags" Target="../tags/tag35.xml"/><Relationship Id="rId21" Type="http://schemas.openxmlformats.org/officeDocument/2006/relationships/image" Target="../media/image6.jpe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image" Target="../media/image10.png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notesSlide" Target="../notesSlides/notesSlide2.xml"/><Relationship Id="rId29" Type="http://schemas.openxmlformats.org/officeDocument/2006/relationships/image" Target="../media/image14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image" Target="../media/image9.jpeg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image" Target="../media/image8.jpeg"/><Relationship Id="rId28" Type="http://schemas.openxmlformats.org/officeDocument/2006/relationships/image" Target="../media/image13.jpeg"/><Relationship Id="rId10" Type="http://schemas.openxmlformats.org/officeDocument/2006/relationships/tags" Target="../tags/tag42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7.jpeg"/><Relationship Id="rId27" Type="http://schemas.openxmlformats.org/officeDocument/2006/relationships/image" Target="../media/image12.png"/><Relationship Id="rId30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52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7" Type="http://schemas.openxmlformats.org/officeDocument/2006/relationships/image" Target="../media/image68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35.xml"/><Relationship Id="rId7" Type="http://schemas.openxmlformats.org/officeDocument/2006/relationships/image" Target="../media/image69.emf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7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tags" Target="../tags/tag150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140.xml"/><Relationship Id="rId21" Type="http://schemas.openxmlformats.org/officeDocument/2006/relationships/image" Target="../media/image72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image" Target="../media/image11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image" Target="../media/image74.png"/><Relationship Id="rId10" Type="http://schemas.openxmlformats.org/officeDocument/2006/relationships/tags" Target="../tags/tag147.xml"/><Relationship Id="rId19" Type="http://schemas.openxmlformats.org/officeDocument/2006/relationships/notesSlide" Target="../notesSlides/notesSlide24.xml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5.xml"/><Relationship Id="rId5" Type="http://schemas.openxmlformats.org/officeDocument/2006/relationships/image" Target="../media/image75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microsoft.com/office/2007/relationships/hdphoto" Target="../media/hdphoto1.wdp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7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160.xml"/><Relationship Id="rId21" Type="http://schemas.openxmlformats.org/officeDocument/2006/relationships/image" Target="../media/image72.png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17" Type="http://schemas.openxmlformats.org/officeDocument/2006/relationships/tags" Target="../tags/tag174.xml"/><Relationship Id="rId2" Type="http://schemas.openxmlformats.org/officeDocument/2006/relationships/tags" Target="../tags/tag159.xml"/><Relationship Id="rId16" Type="http://schemas.openxmlformats.org/officeDocument/2006/relationships/tags" Target="../tags/tag173.xml"/><Relationship Id="rId20" Type="http://schemas.openxmlformats.org/officeDocument/2006/relationships/image" Target="../media/image11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5" Type="http://schemas.openxmlformats.org/officeDocument/2006/relationships/tags" Target="../tags/tag162.xml"/><Relationship Id="rId15" Type="http://schemas.openxmlformats.org/officeDocument/2006/relationships/tags" Target="../tags/tag172.xml"/><Relationship Id="rId23" Type="http://schemas.openxmlformats.org/officeDocument/2006/relationships/image" Target="../media/image74.png"/><Relationship Id="rId10" Type="http://schemas.openxmlformats.org/officeDocument/2006/relationships/tags" Target="../tags/tag167.xml"/><Relationship Id="rId19" Type="http://schemas.openxmlformats.org/officeDocument/2006/relationships/notesSlide" Target="../notesSlides/notesSlide27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tags" Target="../tags/tag171.xml"/><Relationship Id="rId22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13" Type="http://schemas.openxmlformats.org/officeDocument/2006/relationships/image" Target="../media/image76.png"/><Relationship Id="rId3" Type="http://schemas.openxmlformats.org/officeDocument/2006/relationships/tags" Target="../tags/tag177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51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77.png"/><Relationship Id="rId5" Type="http://schemas.openxmlformats.org/officeDocument/2006/relationships/tags" Target="../tags/tag179.xml"/><Relationship Id="rId10" Type="http://schemas.openxmlformats.org/officeDocument/2006/relationships/image" Target="../media/image50.png"/><Relationship Id="rId4" Type="http://schemas.openxmlformats.org/officeDocument/2006/relationships/tags" Target="../tags/tag178.xml"/><Relationship Id="rId9" Type="http://schemas.openxmlformats.org/officeDocument/2006/relationships/image" Target="../media/image11.png"/><Relationship Id="rId1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microsoft.com/office/2007/relationships/hdphoto" Target="../media/hdphoto2.wdp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19.jpeg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8.png"/><Relationship Id="rId2" Type="http://schemas.openxmlformats.org/officeDocument/2006/relationships/tags" Target="../tags/tag52.xml"/><Relationship Id="rId16" Type="http://schemas.openxmlformats.org/officeDocument/2006/relationships/image" Target="../media/image21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11.png"/><Relationship Id="rId5" Type="http://schemas.openxmlformats.org/officeDocument/2006/relationships/tags" Target="../tags/tag55.xml"/><Relationship Id="rId15" Type="http://schemas.openxmlformats.org/officeDocument/2006/relationships/image" Target="../media/image10.png"/><Relationship Id="rId10" Type="http://schemas.openxmlformats.org/officeDocument/2006/relationships/image" Target="../media/image17.jpeg"/><Relationship Id="rId4" Type="http://schemas.openxmlformats.org/officeDocument/2006/relationships/tags" Target="../tags/tag54.xml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81.png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image" Target="../media/image80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image" Target="../media/image11.png"/><Relationship Id="rId5" Type="http://schemas.openxmlformats.org/officeDocument/2006/relationships/tags" Target="../tags/tag187.xml"/><Relationship Id="rId10" Type="http://schemas.openxmlformats.org/officeDocument/2006/relationships/image" Target="../media/image79.png"/><Relationship Id="rId4" Type="http://schemas.openxmlformats.org/officeDocument/2006/relationships/tags" Target="../tags/tag186.xml"/><Relationship Id="rId9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tags" Target="../tags/tag192.xml"/><Relationship Id="rId7" Type="http://schemas.openxmlformats.org/officeDocument/2006/relationships/image" Target="../media/image82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microsoft.com/office/2007/relationships/hdphoto" Target="../media/hdphoto2.wdp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image" Target="../media/image11.png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notesSlide" Target="../notesSlides/notesSlide33.xml"/><Relationship Id="rId2" Type="http://schemas.openxmlformats.org/officeDocument/2006/relationships/tags" Target="../tags/tag196.xml"/><Relationship Id="rId16" Type="http://schemas.openxmlformats.org/officeDocument/2006/relationships/image" Target="../media/image85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99.xml"/><Relationship Id="rId15" Type="http://schemas.openxmlformats.org/officeDocument/2006/relationships/image" Target="../media/image84.png"/><Relationship Id="rId10" Type="http://schemas.openxmlformats.org/officeDocument/2006/relationships/tags" Target="../tags/tag204.xml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microsoft.com/office/2007/relationships/hdphoto" Target="../media/hdphoto2.wdp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notesSlide" Target="../notesSlides/notesSlide35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88.png"/><Relationship Id="rId2" Type="http://schemas.openxmlformats.org/officeDocument/2006/relationships/tags" Target="../tags/tag208.xml"/><Relationship Id="rId16" Type="http://schemas.openxmlformats.org/officeDocument/2006/relationships/image" Target="../media/image87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5" Type="http://schemas.openxmlformats.org/officeDocument/2006/relationships/tags" Target="../tags/tag211.xml"/><Relationship Id="rId15" Type="http://schemas.openxmlformats.org/officeDocument/2006/relationships/image" Target="../media/image86.png"/><Relationship Id="rId10" Type="http://schemas.openxmlformats.org/officeDocument/2006/relationships/tags" Target="../tags/tag216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microsoft.com/office/2007/relationships/hdphoto" Target="../media/hdphoto2.wdp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image" Target="../media/image11.png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notesSlide" Target="../notesSlides/notesSlide37.xml"/><Relationship Id="rId2" Type="http://schemas.openxmlformats.org/officeDocument/2006/relationships/tags" Target="../tags/tag221.xml"/><Relationship Id="rId16" Type="http://schemas.openxmlformats.org/officeDocument/2006/relationships/image" Target="../media/image91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224.xml"/><Relationship Id="rId15" Type="http://schemas.openxmlformats.org/officeDocument/2006/relationships/image" Target="../media/image90.png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microsoft.com/office/2007/relationships/hdphoto" Target="../media/hdphoto2.wdp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3" Type="http://schemas.openxmlformats.org/officeDocument/2006/relationships/tags" Target="../tags/tag234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94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image" Target="../media/image93.png"/><Relationship Id="rId5" Type="http://schemas.openxmlformats.org/officeDocument/2006/relationships/tags" Target="../tags/tag236.xml"/><Relationship Id="rId10" Type="http://schemas.openxmlformats.org/officeDocument/2006/relationships/image" Target="../media/image92.png"/><Relationship Id="rId4" Type="http://schemas.openxmlformats.org/officeDocument/2006/relationships/tags" Target="../tags/tag235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jpeg"/><Relationship Id="rId3" Type="http://schemas.openxmlformats.org/officeDocument/2006/relationships/tags" Target="../tags/tag59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23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0.png"/><Relationship Id="rId5" Type="http://schemas.openxmlformats.org/officeDocument/2006/relationships/tags" Target="../tags/tag61.xml"/><Relationship Id="rId10" Type="http://schemas.openxmlformats.org/officeDocument/2006/relationships/image" Target="../media/image18.png"/><Relationship Id="rId4" Type="http://schemas.openxmlformats.org/officeDocument/2006/relationships/tags" Target="../tags/tag60.xml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microsoft.com/office/2007/relationships/hdphoto" Target="../media/hdphoto2.wdp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tags" Target="../tags/tag242.xml"/><Relationship Id="rId7" Type="http://schemas.openxmlformats.org/officeDocument/2006/relationships/image" Target="../media/image11.pn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43.xml"/><Relationship Id="rId9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microsoft.com/office/2007/relationships/hdphoto" Target="../media/hdphoto2.wdp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tags" Target="../tags/tag258.xml"/><Relationship Id="rId18" Type="http://schemas.openxmlformats.org/officeDocument/2006/relationships/image" Target="../media/image98.png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12" Type="http://schemas.openxmlformats.org/officeDocument/2006/relationships/tags" Target="../tags/tag257.xml"/><Relationship Id="rId17" Type="http://schemas.openxmlformats.org/officeDocument/2006/relationships/image" Target="../media/image97.png"/><Relationship Id="rId2" Type="http://schemas.openxmlformats.org/officeDocument/2006/relationships/tags" Target="../tags/tag247.xml"/><Relationship Id="rId16" Type="http://schemas.openxmlformats.org/officeDocument/2006/relationships/image" Target="../media/image11.png"/><Relationship Id="rId20" Type="http://schemas.openxmlformats.org/officeDocument/2006/relationships/image" Target="../media/image100.png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5" Type="http://schemas.openxmlformats.org/officeDocument/2006/relationships/tags" Target="../tags/tag250.xml"/><Relationship Id="rId15" Type="http://schemas.openxmlformats.org/officeDocument/2006/relationships/notesSlide" Target="../notesSlides/notesSlide43.xml"/><Relationship Id="rId10" Type="http://schemas.openxmlformats.org/officeDocument/2006/relationships/tags" Target="../tags/tag255.xml"/><Relationship Id="rId19" Type="http://schemas.openxmlformats.org/officeDocument/2006/relationships/image" Target="../media/image99.png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microsoft.com/office/2007/relationships/hdphoto" Target="../media/hdphoto2.wdp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12" Type="http://schemas.openxmlformats.org/officeDocument/2006/relationships/image" Target="../media/image11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../media/image3.jpeg"/><Relationship Id="rId5" Type="http://schemas.openxmlformats.org/officeDocument/2006/relationships/tags" Target="../tags/tag265.xml"/><Relationship Id="rId10" Type="http://schemas.openxmlformats.org/officeDocument/2006/relationships/notesSlide" Target="../notesSlides/notesSlide45.xml"/><Relationship Id="rId4" Type="http://schemas.openxmlformats.org/officeDocument/2006/relationships/tags" Target="../tags/tag264.xml"/><Relationship Id="rId9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jpeg"/><Relationship Id="rId3" Type="http://schemas.openxmlformats.org/officeDocument/2006/relationships/tags" Target="../tags/tag64.xm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10.png"/><Relationship Id="rId10" Type="http://schemas.openxmlformats.org/officeDocument/2006/relationships/image" Target="../media/image24.jpe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9.jpe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26" Type="http://schemas.openxmlformats.org/officeDocument/2006/relationships/image" Target="../media/image43.png"/><Relationship Id="rId3" Type="http://schemas.openxmlformats.org/officeDocument/2006/relationships/tags" Target="../tags/tag69.xml"/><Relationship Id="rId21" Type="http://schemas.openxmlformats.org/officeDocument/2006/relationships/image" Target="../media/image38.svg"/><Relationship Id="rId7" Type="http://schemas.openxmlformats.org/officeDocument/2006/relationships/tags" Target="../tags/tag73.xml"/><Relationship Id="rId12" Type="http://schemas.openxmlformats.org/officeDocument/2006/relationships/image" Target="../media/image11.png"/><Relationship Id="rId17" Type="http://schemas.openxmlformats.org/officeDocument/2006/relationships/image" Target="../media/image34.jpeg"/><Relationship Id="rId25" Type="http://schemas.openxmlformats.org/officeDocument/2006/relationships/image" Target="../media/image42.svg"/><Relationship Id="rId33" Type="http://schemas.openxmlformats.org/officeDocument/2006/relationships/image" Target="../media/image10.png"/><Relationship Id="rId2" Type="http://schemas.openxmlformats.org/officeDocument/2006/relationships/tags" Target="../tags/tag68.xml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29" Type="http://schemas.openxmlformats.org/officeDocument/2006/relationships/image" Target="../media/image46.jpe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notesSlide" Target="../notesSlides/notesSlide7.xml"/><Relationship Id="rId24" Type="http://schemas.openxmlformats.org/officeDocument/2006/relationships/image" Target="../media/image41.png"/><Relationship Id="rId32" Type="http://schemas.openxmlformats.org/officeDocument/2006/relationships/image" Target="../media/image49.svg"/><Relationship Id="rId5" Type="http://schemas.openxmlformats.org/officeDocument/2006/relationships/tags" Target="../tags/tag71.xml"/><Relationship Id="rId15" Type="http://schemas.openxmlformats.org/officeDocument/2006/relationships/image" Target="../media/image32.GIF"/><Relationship Id="rId23" Type="http://schemas.openxmlformats.org/officeDocument/2006/relationships/image" Target="../media/image40.svg"/><Relationship Id="rId28" Type="http://schemas.openxmlformats.org/officeDocument/2006/relationships/image" Target="../media/image45.jpe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36.jpeg"/><Relationship Id="rId31" Type="http://schemas.openxmlformats.org/officeDocument/2006/relationships/image" Target="../media/image48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31.GIF"/><Relationship Id="rId22" Type="http://schemas.openxmlformats.org/officeDocument/2006/relationships/image" Target="../media/image39.png"/><Relationship Id="rId27" Type="http://schemas.openxmlformats.org/officeDocument/2006/relationships/image" Target="../media/image44.svg"/><Relationship Id="rId30" Type="http://schemas.openxmlformats.org/officeDocument/2006/relationships/image" Target="../media/image47.png"/><Relationship Id="rId8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51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50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11.png"/><Relationship Id="rId5" Type="http://schemas.openxmlformats.org/officeDocument/2006/relationships/tags" Target="../tags/tag80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79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52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lum bright="-6000"/>
          </a:blip>
          <a:srcRect t="8310" b="7738"/>
          <a:stretch>
            <a:fillRect/>
          </a:stretch>
        </p:blipFill>
        <p:spPr>
          <a:xfrm>
            <a:off x="0" y="598170"/>
            <a:ext cx="12192635" cy="5773420"/>
          </a:xfrm>
          <a:prstGeom prst="rect">
            <a:avLst/>
          </a:prstGeom>
        </p:spPr>
      </p:pic>
      <p:pic>
        <p:nvPicPr>
          <p:cNvPr id="7" name="图片 6" descr="校徽-8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5">
            <a:biLevel thresh="50000"/>
          </a:blip>
          <a:stretch>
            <a:fillRect/>
          </a:stretch>
        </p:blipFill>
        <p:spPr>
          <a:xfrm>
            <a:off x="121285" y="732790"/>
            <a:ext cx="1016635" cy="1016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72000" contrast="-78000"/>
          </a:blip>
          <a:srcRect l="5673" t="5725" r="5982" b="5776"/>
          <a:stretch>
            <a:fillRect/>
          </a:stretch>
        </p:blipFill>
        <p:spPr>
          <a:xfrm>
            <a:off x="1264285" y="732790"/>
            <a:ext cx="1017905" cy="101663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167890" y="1508125"/>
            <a:ext cx="3867150" cy="3943350"/>
            <a:chOff x="5946" y="1566"/>
            <a:chExt cx="7592" cy="7582"/>
          </a:xfrm>
        </p:grpSpPr>
        <p:sp>
          <p:nvSpPr>
            <p:cNvPr id="230" name="Freeform 39"/>
            <p:cNvSpPr/>
            <p:nvPr>
              <p:custDataLst>
                <p:tags r:id="rId18"/>
              </p:custDataLst>
            </p:nvPr>
          </p:nvSpPr>
          <p:spPr bwMode="auto">
            <a:xfrm>
              <a:off x="11377" y="2101"/>
              <a:ext cx="997" cy="963"/>
            </a:xfrm>
            <a:custGeom>
              <a:avLst/>
              <a:gdLst>
                <a:gd name="T0" fmla="*/ 0 w 603"/>
                <a:gd name="T1" fmla="*/ 326 h 584"/>
                <a:gd name="T2" fmla="*/ 337 w 603"/>
                <a:gd name="T3" fmla="*/ 584 h 584"/>
                <a:gd name="T4" fmla="*/ 603 w 603"/>
                <a:gd name="T5" fmla="*/ 318 h 584"/>
                <a:gd name="T6" fmla="*/ 188 w 603"/>
                <a:gd name="T7" fmla="*/ 0 h 584"/>
                <a:gd name="T8" fmla="*/ 0 w 603"/>
                <a:gd name="T9" fmla="*/ 32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584">
                  <a:moveTo>
                    <a:pt x="0" y="326"/>
                  </a:moveTo>
                  <a:cubicBezTo>
                    <a:pt x="122" y="399"/>
                    <a:pt x="235" y="486"/>
                    <a:pt x="337" y="584"/>
                  </a:cubicBezTo>
                  <a:cubicBezTo>
                    <a:pt x="603" y="318"/>
                    <a:pt x="603" y="318"/>
                    <a:pt x="603" y="318"/>
                  </a:cubicBezTo>
                  <a:cubicBezTo>
                    <a:pt x="477" y="197"/>
                    <a:pt x="338" y="90"/>
                    <a:pt x="188" y="0"/>
                  </a:cubicBezTo>
                  <a:lnTo>
                    <a:pt x="0" y="32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1" name="Freeform 40"/>
            <p:cNvSpPr/>
            <p:nvPr>
              <p:custDataLst>
                <p:tags r:id="rId19"/>
              </p:custDataLst>
            </p:nvPr>
          </p:nvSpPr>
          <p:spPr bwMode="auto">
            <a:xfrm>
              <a:off x="9787" y="1566"/>
              <a:ext cx="847" cy="703"/>
            </a:xfrm>
            <a:custGeom>
              <a:avLst/>
              <a:gdLst>
                <a:gd name="T0" fmla="*/ 0 w 512"/>
                <a:gd name="T1" fmla="*/ 376 h 426"/>
                <a:gd name="T2" fmla="*/ 415 w 512"/>
                <a:gd name="T3" fmla="*/ 426 h 426"/>
                <a:gd name="T4" fmla="*/ 512 w 512"/>
                <a:gd name="T5" fmla="*/ 63 h 426"/>
                <a:gd name="T6" fmla="*/ 0 w 512"/>
                <a:gd name="T7" fmla="*/ 0 h 426"/>
                <a:gd name="T8" fmla="*/ 0 w 512"/>
                <a:gd name="T9" fmla="*/ 37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426">
                  <a:moveTo>
                    <a:pt x="0" y="376"/>
                  </a:moveTo>
                  <a:cubicBezTo>
                    <a:pt x="142" y="378"/>
                    <a:pt x="281" y="395"/>
                    <a:pt x="415" y="426"/>
                  </a:cubicBezTo>
                  <a:cubicBezTo>
                    <a:pt x="512" y="63"/>
                    <a:pt x="512" y="63"/>
                    <a:pt x="512" y="63"/>
                  </a:cubicBezTo>
                  <a:cubicBezTo>
                    <a:pt x="348" y="24"/>
                    <a:pt x="176" y="2"/>
                    <a:pt x="0" y="0"/>
                  </a:cubicBezTo>
                  <a:lnTo>
                    <a:pt x="0" y="376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2" name="Freeform 41"/>
            <p:cNvSpPr/>
            <p:nvPr>
              <p:custDataLst>
                <p:tags r:id="rId20"/>
              </p:custDataLst>
            </p:nvPr>
          </p:nvSpPr>
          <p:spPr bwMode="auto">
            <a:xfrm>
              <a:off x="10606" y="1706"/>
              <a:ext cx="960" cy="862"/>
            </a:xfrm>
            <a:custGeom>
              <a:avLst/>
              <a:gdLst>
                <a:gd name="T0" fmla="*/ 0 w 581"/>
                <a:gd name="T1" fmla="*/ 363 h 523"/>
                <a:gd name="T2" fmla="*/ 393 w 581"/>
                <a:gd name="T3" fmla="*/ 523 h 523"/>
                <a:gd name="T4" fmla="*/ 581 w 581"/>
                <a:gd name="T5" fmla="*/ 198 h 523"/>
                <a:gd name="T6" fmla="*/ 98 w 581"/>
                <a:gd name="T7" fmla="*/ 0 h 523"/>
                <a:gd name="T8" fmla="*/ 0 w 581"/>
                <a:gd name="T9" fmla="*/ 36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523">
                  <a:moveTo>
                    <a:pt x="0" y="363"/>
                  </a:moveTo>
                  <a:cubicBezTo>
                    <a:pt x="138" y="402"/>
                    <a:pt x="269" y="456"/>
                    <a:pt x="393" y="523"/>
                  </a:cubicBezTo>
                  <a:cubicBezTo>
                    <a:pt x="581" y="198"/>
                    <a:pt x="581" y="198"/>
                    <a:pt x="581" y="198"/>
                  </a:cubicBezTo>
                  <a:cubicBezTo>
                    <a:pt x="429" y="114"/>
                    <a:pt x="267" y="48"/>
                    <a:pt x="98" y="0"/>
                  </a:cubicBezTo>
                  <a:lnTo>
                    <a:pt x="0" y="363"/>
                  </a:lnTo>
                  <a:close/>
                </a:path>
              </a:pathLst>
            </a:custGeom>
            <a:solidFill>
              <a:srgbClr val="00B0F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3" name="Freeform 42"/>
            <p:cNvSpPr/>
            <p:nvPr>
              <p:custDataLst>
                <p:tags r:id="rId21"/>
              </p:custDataLst>
            </p:nvPr>
          </p:nvSpPr>
          <p:spPr bwMode="auto">
            <a:xfrm>
              <a:off x="12832" y="4467"/>
              <a:ext cx="706" cy="862"/>
            </a:xfrm>
            <a:custGeom>
              <a:avLst/>
              <a:gdLst>
                <a:gd name="T0" fmla="*/ 364 w 427"/>
                <a:gd name="T1" fmla="*/ 0 h 522"/>
                <a:gd name="T2" fmla="*/ 0 w 427"/>
                <a:gd name="T3" fmla="*/ 97 h 522"/>
                <a:gd name="T4" fmla="*/ 51 w 427"/>
                <a:gd name="T5" fmla="*/ 522 h 522"/>
                <a:gd name="T6" fmla="*/ 427 w 427"/>
                <a:gd name="T7" fmla="*/ 522 h 522"/>
                <a:gd name="T8" fmla="*/ 364 w 427"/>
                <a:gd name="T9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522">
                  <a:moveTo>
                    <a:pt x="364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32" y="234"/>
                    <a:pt x="50" y="376"/>
                    <a:pt x="51" y="522"/>
                  </a:cubicBezTo>
                  <a:cubicBezTo>
                    <a:pt x="427" y="522"/>
                    <a:pt x="427" y="522"/>
                    <a:pt x="427" y="522"/>
                  </a:cubicBezTo>
                  <a:cubicBezTo>
                    <a:pt x="426" y="342"/>
                    <a:pt x="404" y="168"/>
                    <a:pt x="364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4" name="Freeform 43"/>
            <p:cNvSpPr/>
            <p:nvPr>
              <p:custDataLst>
                <p:tags r:id="rId22"/>
              </p:custDataLst>
            </p:nvPr>
          </p:nvSpPr>
          <p:spPr bwMode="auto">
            <a:xfrm>
              <a:off x="5949" y="5470"/>
              <a:ext cx="716" cy="826"/>
            </a:xfrm>
            <a:custGeom>
              <a:avLst/>
              <a:gdLst>
                <a:gd name="T0" fmla="*/ 70 w 433"/>
                <a:gd name="T1" fmla="*/ 501 h 501"/>
                <a:gd name="T2" fmla="*/ 433 w 433"/>
                <a:gd name="T3" fmla="*/ 404 h 501"/>
                <a:gd name="T4" fmla="*/ 376 w 433"/>
                <a:gd name="T5" fmla="*/ 0 h 501"/>
                <a:gd name="T6" fmla="*/ 0 w 433"/>
                <a:gd name="T7" fmla="*/ 0 h 501"/>
                <a:gd name="T8" fmla="*/ 70 w 433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501">
                  <a:moveTo>
                    <a:pt x="70" y="501"/>
                  </a:moveTo>
                  <a:cubicBezTo>
                    <a:pt x="433" y="404"/>
                    <a:pt x="433" y="404"/>
                    <a:pt x="433" y="404"/>
                  </a:cubicBezTo>
                  <a:cubicBezTo>
                    <a:pt x="400" y="274"/>
                    <a:pt x="381" y="139"/>
                    <a:pt x="3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72"/>
                    <a:pt x="29" y="340"/>
                    <a:pt x="70" y="501"/>
                  </a:cubicBezTo>
                </a:path>
              </a:pathLst>
            </a:custGeom>
            <a:solidFill>
              <a:srgbClr val="00B0F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5" name="Freeform 44"/>
            <p:cNvSpPr/>
            <p:nvPr>
              <p:custDataLst>
                <p:tags r:id="rId23"/>
              </p:custDataLst>
            </p:nvPr>
          </p:nvSpPr>
          <p:spPr bwMode="auto">
            <a:xfrm>
              <a:off x="12529" y="3532"/>
              <a:ext cx="868" cy="963"/>
            </a:xfrm>
            <a:custGeom>
              <a:avLst/>
              <a:gdLst>
                <a:gd name="T0" fmla="*/ 326 w 525"/>
                <a:gd name="T1" fmla="*/ 0 h 584"/>
                <a:gd name="T2" fmla="*/ 0 w 525"/>
                <a:gd name="T3" fmla="*/ 188 h 584"/>
                <a:gd name="T4" fmla="*/ 162 w 525"/>
                <a:gd name="T5" fmla="*/ 584 h 584"/>
                <a:gd name="T6" fmla="*/ 525 w 525"/>
                <a:gd name="T7" fmla="*/ 487 h 584"/>
                <a:gd name="T8" fmla="*/ 326 w 525"/>
                <a:gd name="T9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84">
                  <a:moveTo>
                    <a:pt x="326" y="0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68" y="312"/>
                    <a:pt x="123" y="445"/>
                    <a:pt x="162" y="584"/>
                  </a:cubicBezTo>
                  <a:cubicBezTo>
                    <a:pt x="525" y="487"/>
                    <a:pt x="525" y="487"/>
                    <a:pt x="525" y="487"/>
                  </a:cubicBezTo>
                  <a:cubicBezTo>
                    <a:pt x="478" y="315"/>
                    <a:pt x="410" y="152"/>
                    <a:pt x="326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6" name="Freeform 45"/>
            <p:cNvSpPr/>
            <p:nvPr>
              <p:custDataLst>
                <p:tags r:id="rId24"/>
              </p:custDataLst>
            </p:nvPr>
          </p:nvSpPr>
          <p:spPr bwMode="auto">
            <a:xfrm>
              <a:off x="12034" y="2721"/>
              <a:ext cx="966" cy="1000"/>
            </a:xfrm>
            <a:custGeom>
              <a:avLst/>
              <a:gdLst>
                <a:gd name="T0" fmla="*/ 0 w 584"/>
                <a:gd name="T1" fmla="*/ 266 h 604"/>
                <a:gd name="T2" fmla="*/ 259 w 584"/>
                <a:gd name="T3" fmla="*/ 604 h 604"/>
                <a:gd name="T4" fmla="*/ 584 w 584"/>
                <a:gd name="T5" fmla="*/ 416 h 604"/>
                <a:gd name="T6" fmla="*/ 265 w 584"/>
                <a:gd name="T7" fmla="*/ 0 h 604"/>
                <a:gd name="T8" fmla="*/ 0 w 584"/>
                <a:gd name="T9" fmla="*/ 26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604">
                  <a:moveTo>
                    <a:pt x="0" y="266"/>
                  </a:moveTo>
                  <a:cubicBezTo>
                    <a:pt x="98" y="368"/>
                    <a:pt x="185" y="482"/>
                    <a:pt x="259" y="604"/>
                  </a:cubicBezTo>
                  <a:cubicBezTo>
                    <a:pt x="584" y="416"/>
                    <a:pt x="584" y="416"/>
                    <a:pt x="584" y="416"/>
                  </a:cubicBezTo>
                  <a:cubicBezTo>
                    <a:pt x="494" y="265"/>
                    <a:pt x="387" y="126"/>
                    <a:pt x="265" y="0"/>
                  </a:cubicBezTo>
                  <a:lnTo>
                    <a:pt x="0" y="266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7" name="Freeform 46"/>
            <p:cNvSpPr/>
            <p:nvPr>
              <p:custDataLst>
                <p:tags r:id="rId25"/>
              </p:custDataLst>
            </p:nvPr>
          </p:nvSpPr>
          <p:spPr bwMode="auto">
            <a:xfrm>
              <a:off x="6493" y="7008"/>
              <a:ext cx="954" cy="975"/>
            </a:xfrm>
            <a:custGeom>
              <a:avLst/>
              <a:gdLst>
                <a:gd name="T0" fmla="*/ 576 w 576"/>
                <a:gd name="T1" fmla="*/ 325 h 591"/>
                <a:gd name="T2" fmla="*/ 326 w 576"/>
                <a:gd name="T3" fmla="*/ 0 h 591"/>
                <a:gd name="T4" fmla="*/ 0 w 576"/>
                <a:gd name="T5" fmla="*/ 189 h 591"/>
                <a:gd name="T6" fmla="*/ 310 w 576"/>
                <a:gd name="T7" fmla="*/ 591 h 591"/>
                <a:gd name="T8" fmla="*/ 576 w 576"/>
                <a:gd name="T9" fmla="*/ 325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591">
                  <a:moveTo>
                    <a:pt x="576" y="325"/>
                  </a:moveTo>
                  <a:cubicBezTo>
                    <a:pt x="481" y="226"/>
                    <a:pt x="398" y="118"/>
                    <a:pt x="326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88" y="334"/>
                    <a:pt x="192" y="469"/>
                    <a:pt x="310" y="591"/>
                  </a:cubicBezTo>
                  <a:lnTo>
                    <a:pt x="576" y="3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8" name="Freeform 47"/>
            <p:cNvSpPr/>
            <p:nvPr>
              <p:custDataLst>
                <p:tags r:id="rId26"/>
              </p:custDataLst>
            </p:nvPr>
          </p:nvSpPr>
          <p:spPr bwMode="auto">
            <a:xfrm>
              <a:off x="8802" y="8430"/>
              <a:ext cx="844" cy="716"/>
            </a:xfrm>
            <a:custGeom>
              <a:avLst/>
              <a:gdLst>
                <a:gd name="T0" fmla="*/ 511 w 511"/>
                <a:gd name="T1" fmla="*/ 57 h 433"/>
                <a:gd name="T2" fmla="*/ 98 w 511"/>
                <a:gd name="T3" fmla="*/ 0 h 433"/>
                <a:gd name="T4" fmla="*/ 0 w 511"/>
                <a:gd name="T5" fmla="*/ 363 h 433"/>
                <a:gd name="T6" fmla="*/ 511 w 511"/>
                <a:gd name="T7" fmla="*/ 433 h 433"/>
                <a:gd name="T8" fmla="*/ 511 w 511"/>
                <a:gd name="T9" fmla="*/ 57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433">
                  <a:moveTo>
                    <a:pt x="511" y="57"/>
                  </a:moveTo>
                  <a:cubicBezTo>
                    <a:pt x="369" y="53"/>
                    <a:pt x="230" y="33"/>
                    <a:pt x="98" y="0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64" y="405"/>
                    <a:pt x="335" y="429"/>
                    <a:pt x="511" y="433"/>
                  </a:cubicBezTo>
                  <a:lnTo>
                    <a:pt x="511" y="57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9" name="Freeform 48"/>
            <p:cNvSpPr/>
            <p:nvPr>
              <p:custDataLst>
                <p:tags r:id="rId27"/>
              </p:custDataLst>
            </p:nvPr>
          </p:nvSpPr>
          <p:spPr bwMode="auto">
            <a:xfrm>
              <a:off x="5946" y="1566"/>
              <a:ext cx="3700" cy="3764"/>
            </a:xfrm>
            <a:custGeom>
              <a:avLst/>
              <a:gdLst>
                <a:gd name="T0" fmla="*/ 376 w 2237"/>
                <a:gd name="T1" fmla="*/ 2279 h 2279"/>
                <a:gd name="T2" fmla="*/ 2237 w 2237"/>
                <a:gd name="T3" fmla="*/ 376 h 2279"/>
                <a:gd name="T4" fmla="*/ 2237 w 2237"/>
                <a:gd name="T5" fmla="*/ 0 h 2279"/>
                <a:gd name="T6" fmla="*/ 0 w 2237"/>
                <a:gd name="T7" fmla="*/ 2279 h 2279"/>
                <a:gd name="T8" fmla="*/ 376 w 2237"/>
                <a:gd name="T9" fmla="*/ 2279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7" h="2279">
                  <a:moveTo>
                    <a:pt x="376" y="2279"/>
                  </a:moveTo>
                  <a:cubicBezTo>
                    <a:pt x="384" y="1245"/>
                    <a:pt x="1209" y="407"/>
                    <a:pt x="2237" y="376"/>
                  </a:cubicBezTo>
                  <a:cubicBezTo>
                    <a:pt x="2237" y="0"/>
                    <a:pt x="2237" y="0"/>
                    <a:pt x="2237" y="0"/>
                  </a:cubicBezTo>
                  <a:cubicBezTo>
                    <a:pt x="1001" y="31"/>
                    <a:pt x="8" y="1038"/>
                    <a:pt x="0" y="2279"/>
                  </a:cubicBezTo>
                  <a:lnTo>
                    <a:pt x="376" y="2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0" name="Freeform 49"/>
            <p:cNvSpPr/>
            <p:nvPr>
              <p:custDataLst>
                <p:tags r:id="rId28"/>
              </p:custDataLst>
            </p:nvPr>
          </p:nvSpPr>
          <p:spPr bwMode="auto">
            <a:xfrm>
              <a:off x="9787" y="5470"/>
              <a:ext cx="3749" cy="3678"/>
            </a:xfrm>
            <a:custGeom>
              <a:avLst/>
              <a:gdLst>
                <a:gd name="T0" fmla="*/ 1892 w 2268"/>
                <a:gd name="T1" fmla="*/ 0 h 2227"/>
                <a:gd name="T2" fmla="*/ 0 w 2268"/>
                <a:gd name="T3" fmla="*/ 1851 h 2227"/>
                <a:gd name="T4" fmla="*/ 0 w 2268"/>
                <a:gd name="T5" fmla="*/ 2227 h 2227"/>
                <a:gd name="T6" fmla="*/ 2268 w 2268"/>
                <a:gd name="T7" fmla="*/ 0 h 2227"/>
                <a:gd name="T8" fmla="*/ 1892 w 2268"/>
                <a:gd name="T9" fmla="*/ 0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8" h="2227">
                  <a:moveTo>
                    <a:pt x="1892" y="0"/>
                  </a:moveTo>
                  <a:cubicBezTo>
                    <a:pt x="1856" y="1019"/>
                    <a:pt x="1025" y="1837"/>
                    <a:pt x="0" y="1851"/>
                  </a:cubicBezTo>
                  <a:cubicBezTo>
                    <a:pt x="0" y="2227"/>
                    <a:pt x="0" y="2227"/>
                    <a:pt x="0" y="2227"/>
                  </a:cubicBezTo>
                  <a:cubicBezTo>
                    <a:pt x="1233" y="2213"/>
                    <a:pt x="2232" y="1227"/>
                    <a:pt x="2268" y="0"/>
                  </a:cubicBezTo>
                  <a:lnTo>
                    <a:pt x="1892" y="0"/>
                  </a:lnTo>
                  <a:close/>
                </a:path>
              </a:pathLst>
            </a:custGeom>
            <a:solidFill>
              <a:srgbClr val="0070C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1" name="Freeform 50"/>
            <p:cNvSpPr/>
            <p:nvPr>
              <p:custDataLst>
                <p:tags r:id="rId29"/>
              </p:custDataLst>
            </p:nvPr>
          </p:nvSpPr>
          <p:spPr bwMode="auto">
            <a:xfrm>
              <a:off x="7105" y="7641"/>
              <a:ext cx="978" cy="954"/>
            </a:xfrm>
            <a:custGeom>
              <a:avLst/>
              <a:gdLst>
                <a:gd name="T0" fmla="*/ 591 w 591"/>
                <a:gd name="T1" fmla="*/ 252 h 577"/>
                <a:gd name="T2" fmla="*/ 266 w 591"/>
                <a:gd name="T3" fmla="*/ 0 h 577"/>
                <a:gd name="T4" fmla="*/ 0 w 591"/>
                <a:gd name="T5" fmla="*/ 266 h 577"/>
                <a:gd name="T6" fmla="*/ 403 w 591"/>
                <a:gd name="T7" fmla="*/ 577 h 577"/>
                <a:gd name="T8" fmla="*/ 591 w 591"/>
                <a:gd name="T9" fmla="*/ 252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577">
                  <a:moveTo>
                    <a:pt x="591" y="252"/>
                  </a:moveTo>
                  <a:cubicBezTo>
                    <a:pt x="474" y="180"/>
                    <a:pt x="365" y="95"/>
                    <a:pt x="266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122" y="384"/>
                    <a:pt x="257" y="489"/>
                    <a:pt x="403" y="577"/>
                  </a:cubicBezTo>
                  <a:lnTo>
                    <a:pt x="591" y="252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2" name="Freeform 51"/>
            <p:cNvSpPr/>
            <p:nvPr>
              <p:custDataLst>
                <p:tags r:id="rId30"/>
              </p:custDataLst>
            </p:nvPr>
          </p:nvSpPr>
          <p:spPr bwMode="auto">
            <a:xfrm>
              <a:off x="7891" y="8128"/>
              <a:ext cx="939" cy="865"/>
            </a:xfrm>
            <a:custGeom>
              <a:avLst/>
              <a:gdLst>
                <a:gd name="T0" fmla="*/ 568 w 568"/>
                <a:gd name="T1" fmla="*/ 160 h 524"/>
                <a:gd name="T2" fmla="*/ 188 w 568"/>
                <a:gd name="T3" fmla="*/ 0 h 524"/>
                <a:gd name="T4" fmla="*/ 0 w 568"/>
                <a:gd name="T5" fmla="*/ 326 h 524"/>
                <a:gd name="T6" fmla="*/ 470 w 568"/>
                <a:gd name="T7" fmla="*/ 524 h 524"/>
                <a:gd name="T8" fmla="*/ 568 w 568"/>
                <a:gd name="T9" fmla="*/ 16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524">
                  <a:moveTo>
                    <a:pt x="568" y="160"/>
                  </a:moveTo>
                  <a:cubicBezTo>
                    <a:pt x="435" y="120"/>
                    <a:pt x="308" y="66"/>
                    <a:pt x="188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148" y="408"/>
                    <a:pt x="305" y="475"/>
                    <a:pt x="470" y="524"/>
                  </a:cubicBezTo>
                  <a:lnTo>
                    <a:pt x="568" y="160"/>
                  </a:lnTo>
                  <a:close/>
                </a:path>
              </a:pathLst>
            </a:custGeom>
            <a:solidFill>
              <a:srgbClr val="00B0F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3" name="Freeform 52"/>
            <p:cNvSpPr/>
            <p:nvPr>
              <p:custDataLst>
                <p:tags r:id="rId31"/>
              </p:custDataLst>
            </p:nvPr>
          </p:nvSpPr>
          <p:spPr bwMode="auto">
            <a:xfrm>
              <a:off x="6099" y="6271"/>
              <a:ext cx="865" cy="930"/>
            </a:xfrm>
            <a:custGeom>
              <a:avLst/>
              <a:gdLst>
                <a:gd name="T0" fmla="*/ 522 w 522"/>
                <a:gd name="T1" fmla="*/ 375 h 563"/>
                <a:gd name="T2" fmla="*/ 364 w 522"/>
                <a:gd name="T3" fmla="*/ 0 h 563"/>
                <a:gd name="T4" fmla="*/ 0 w 522"/>
                <a:gd name="T5" fmla="*/ 97 h 563"/>
                <a:gd name="T6" fmla="*/ 196 w 522"/>
                <a:gd name="T7" fmla="*/ 563 h 563"/>
                <a:gd name="T8" fmla="*/ 522 w 522"/>
                <a:gd name="T9" fmla="*/ 37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63">
                  <a:moveTo>
                    <a:pt x="522" y="375"/>
                  </a:moveTo>
                  <a:cubicBezTo>
                    <a:pt x="456" y="257"/>
                    <a:pt x="403" y="131"/>
                    <a:pt x="364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48" y="261"/>
                    <a:pt x="114" y="417"/>
                    <a:pt x="196" y="563"/>
                  </a:cubicBezTo>
                  <a:lnTo>
                    <a:pt x="522" y="37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16250" y="2313305"/>
            <a:ext cx="2254250" cy="2290445"/>
            <a:chOff x="7560" y="3104"/>
            <a:chExt cx="4425" cy="4404"/>
          </a:xfrm>
        </p:grpSpPr>
        <p:sp>
          <p:nvSpPr>
            <p:cNvPr id="246" name="Freeform 53"/>
            <p:cNvSpPr/>
            <p:nvPr>
              <p:custDataLst>
                <p:tags r:id="rId10"/>
              </p:custDataLst>
            </p:nvPr>
          </p:nvSpPr>
          <p:spPr bwMode="auto">
            <a:xfrm>
              <a:off x="7560" y="3958"/>
              <a:ext cx="802" cy="1229"/>
            </a:xfrm>
            <a:custGeom>
              <a:avLst/>
              <a:gdLst>
                <a:gd name="T0" fmla="*/ 97 w 141"/>
                <a:gd name="T1" fmla="*/ 0 h 219"/>
                <a:gd name="T2" fmla="*/ 68 w 141"/>
                <a:gd name="T3" fmla="*/ 16 h 219"/>
                <a:gd name="T4" fmla="*/ 3 w 141"/>
                <a:gd name="T5" fmla="*/ 178 h 219"/>
                <a:gd name="T6" fmla="*/ 38 w 141"/>
                <a:gd name="T7" fmla="*/ 219 h 219"/>
                <a:gd name="T8" fmla="*/ 44 w 141"/>
                <a:gd name="T9" fmla="*/ 219 h 219"/>
                <a:gd name="T10" fmla="*/ 79 w 141"/>
                <a:gd name="T11" fmla="*/ 189 h 219"/>
                <a:gd name="T12" fmla="*/ 131 w 141"/>
                <a:gd name="T13" fmla="*/ 60 h 219"/>
                <a:gd name="T14" fmla="*/ 127 w 141"/>
                <a:gd name="T15" fmla="*/ 15 h 219"/>
                <a:gd name="T16" fmla="*/ 123 w 141"/>
                <a:gd name="T17" fmla="*/ 11 h 219"/>
                <a:gd name="T18" fmla="*/ 97 w 141"/>
                <a:gd name="T1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9">
                  <a:moveTo>
                    <a:pt x="97" y="0"/>
                  </a:moveTo>
                  <a:cubicBezTo>
                    <a:pt x="86" y="0"/>
                    <a:pt x="75" y="6"/>
                    <a:pt x="68" y="16"/>
                  </a:cubicBezTo>
                  <a:cubicBezTo>
                    <a:pt x="35" y="63"/>
                    <a:pt x="12" y="118"/>
                    <a:pt x="3" y="178"/>
                  </a:cubicBezTo>
                  <a:cubicBezTo>
                    <a:pt x="0" y="200"/>
                    <a:pt x="16" y="219"/>
                    <a:pt x="38" y="219"/>
                  </a:cubicBezTo>
                  <a:cubicBezTo>
                    <a:pt x="44" y="219"/>
                    <a:pt x="44" y="219"/>
                    <a:pt x="44" y="219"/>
                  </a:cubicBezTo>
                  <a:cubicBezTo>
                    <a:pt x="61" y="219"/>
                    <a:pt x="76" y="207"/>
                    <a:pt x="79" y="189"/>
                  </a:cubicBezTo>
                  <a:cubicBezTo>
                    <a:pt x="87" y="142"/>
                    <a:pt x="105" y="98"/>
                    <a:pt x="131" y="60"/>
                  </a:cubicBezTo>
                  <a:cubicBezTo>
                    <a:pt x="141" y="46"/>
                    <a:pt x="139" y="27"/>
                    <a:pt x="127" y="15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16" y="4"/>
                    <a:pt x="106" y="0"/>
                    <a:pt x="97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7" name="Freeform 54"/>
            <p:cNvSpPr/>
            <p:nvPr>
              <p:custDataLst>
                <p:tags r:id="rId11"/>
              </p:custDataLst>
            </p:nvPr>
          </p:nvSpPr>
          <p:spPr bwMode="auto">
            <a:xfrm>
              <a:off x="7560" y="5426"/>
              <a:ext cx="823" cy="1270"/>
            </a:xfrm>
            <a:custGeom>
              <a:avLst/>
              <a:gdLst>
                <a:gd name="T0" fmla="*/ 44 w 145"/>
                <a:gd name="T1" fmla="*/ 0 h 226"/>
                <a:gd name="T2" fmla="*/ 38 w 145"/>
                <a:gd name="T3" fmla="*/ 0 h 226"/>
                <a:gd name="T4" fmla="*/ 3 w 145"/>
                <a:gd name="T5" fmla="*/ 41 h 226"/>
                <a:gd name="T6" fmla="*/ 73 w 145"/>
                <a:gd name="T7" fmla="*/ 211 h 226"/>
                <a:gd name="T8" fmla="*/ 102 w 145"/>
                <a:gd name="T9" fmla="*/ 226 h 226"/>
                <a:gd name="T10" fmla="*/ 127 w 145"/>
                <a:gd name="T11" fmla="*/ 215 h 226"/>
                <a:gd name="T12" fmla="*/ 131 w 145"/>
                <a:gd name="T13" fmla="*/ 211 h 226"/>
                <a:gd name="T14" fmla="*/ 135 w 145"/>
                <a:gd name="T15" fmla="*/ 165 h 226"/>
                <a:gd name="T16" fmla="*/ 79 w 145"/>
                <a:gd name="T17" fmla="*/ 30 h 226"/>
                <a:gd name="T18" fmla="*/ 44 w 145"/>
                <a:gd name="T1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226">
                  <a:moveTo>
                    <a:pt x="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6" y="0"/>
                    <a:pt x="0" y="20"/>
                    <a:pt x="3" y="41"/>
                  </a:cubicBezTo>
                  <a:cubicBezTo>
                    <a:pt x="13" y="104"/>
                    <a:pt x="38" y="162"/>
                    <a:pt x="73" y="211"/>
                  </a:cubicBezTo>
                  <a:cubicBezTo>
                    <a:pt x="80" y="221"/>
                    <a:pt x="91" y="226"/>
                    <a:pt x="102" y="226"/>
                  </a:cubicBezTo>
                  <a:cubicBezTo>
                    <a:pt x="111" y="226"/>
                    <a:pt x="120" y="222"/>
                    <a:pt x="127" y="215"/>
                  </a:cubicBezTo>
                  <a:cubicBezTo>
                    <a:pt x="131" y="211"/>
                    <a:pt x="131" y="211"/>
                    <a:pt x="131" y="211"/>
                  </a:cubicBezTo>
                  <a:cubicBezTo>
                    <a:pt x="144" y="199"/>
                    <a:pt x="145" y="179"/>
                    <a:pt x="135" y="165"/>
                  </a:cubicBezTo>
                  <a:cubicBezTo>
                    <a:pt x="107" y="126"/>
                    <a:pt x="87" y="80"/>
                    <a:pt x="79" y="30"/>
                  </a:cubicBezTo>
                  <a:cubicBezTo>
                    <a:pt x="76" y="13"/>
                    <a:pt x="62" y="0"/>
                    <a:pt x="44" y="0"/>
                  </a:cubicBezTo>
                </a:path>
              </a:pathLst>
            </a:cu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8" name="Freeform 55"/>
            <p:cNvSpPr/>
            <p:nvPr>
              <p:custDataLst>
                <p:tags r:id="rId12"/>
              </p:custDataLst>
            </p:nvPr>
          </p:nvSpPr>
          <p:spPr bwMode="auto">
            <a:xfrm>
              <a:off x="8330" y="3104"/>
              <a:ext cx="1333" cy="812"/>
            </a:xfrm>
            <a:custGeom>
              <a:avLst/>
              <a:gdLst>
                <a:gd name="T0" fmla="*/ 201 w 237"/>
                <a:gd name="T1" fmla="*/ 0 h 144"/>
                <a:gd name="T2" fmla="*/ 195 w 237"/>
                <a:gd name="T3" fmla="*/ 1 h 144"/>
                <a:gd name="T4" fmla="*/ 19 w 237"/>
                <a:gd name="T5" fmla="*/ 76 h 144"/>
                <a:gd name="T6" fmla="*/ 15 w 237"/>
                <a:gd name="T7" fmla="*/ 130 h 144"/>
                <a:gd name="T8" fmla="*/ 19 w 237"/>
                <a:gd name="T9" fmla="*/ 134 h 144"/>
                <a:gd name="T10" fmla="*/ 44 w 237"/>
                <a:gd name="T11" fmla="*/ 144 h 144"/>
                <a:gd name="T12" fmla="*/ 66 w 237"/>
                <a:gd name="T13" fmla="*/ 137 h 144"/>
                <a:gd name="T14" fmla="*/ 207 w 237"/>
                <a:gd name="T15" fmla="*/ 77 h 144"/>
                <a:gd name="T16" fmla="*/ 237 w 237"/>
                <a:gd name="T17" fmla="*/ 42 h 144"/>
                <a:gd name="T18" fmla="*/ 237 w 237"/>
                <a:gd name="T19" fmla="*/ 36 h 144"/>
                <a:gd name="T20" fmla="*/ 201 w 237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44">
                  <a:moveTo>
                    <a:pt x="201" y="0"/>
                  </a:moveTo>
                  <a:cubicBezTo>
                    <a:pt x="199" y="0"/>
                    <a:pt x="197" y="0"/>
                    <a:pt x="195" y="1"/>
                  </a:cubicBezTo>
                  <a:cubicBezTo>
                    <a:pt x="130" y="11"/>
                    <a:pt x="69" y="38"/>
                    <a:pt x="19" y="76"/>
                  </a:cubicBezTo>
                  <a:cubicBezTo>
                    <a:pt x="1" y="89"/>
                    <a:pt x="0" y="115"/>
                    <a:pt x="15" y="130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26" y="141"/>
                    <a:pt x="35" y="144"/>
                    <a:pt x="44" y="144"/>
                  </a:cubicBezTo>
                  <a:cubicBezTo>
                    <a:pt x="52" y="144"/>
                    <a:pt x="59" y="142"/>
                    <a:pt x="66" y="137"/>
                  </a:cubicBezTo>
                  <a:cubicBezTo>
                    <a:pt x="106" y="106"/>
                    <a:pt x="154" y="85"/>
                    <a:pt x="207" y="77"/>
                  </a:cubicBezTo>
                  <a:cubicBezTo>
                    <a:pt x="224" y="74"/>
                    <a:pt x="237" y="59"/>
                    <a:pt x="237" y="42"/>
                  </a:cubicBezTo>
                  <a:cubicBezTo>
                    <a:pt x="237" y="36"/>
                    <a:pt x="237" y="36"/>
                    <a:pt x="237" y="36"/>
                  </a:cubicBezTo>
                  <a:cubicBezTo>
                    <a:pt x="237" y="16"/>
                    <a:pt x="220" y="0"/>
                    <a:pt x="201" y="0"/>
                  </a:cubicBezTo>
                </a:path>
              </a:pathLst>
            </a:custGeom>
            <a:solidFill>
              <a:srgbClr val="0070C0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9" name="Freeform 56"/>
            <p:cNvSpPr/>
            <p:nvPr>
              <p:custDataLst>
                <p:tags r:id="rId13"/>
              </p:custDataLst>
            </p:nvPr>
          </p:nvSpPr>
          <p:spPr bwMode="auto">
            <a:xfrm>
              <a:off x="9903" y="3104"/>
              <a:ext cx="1302" cy="791"/>
            </a:xfrm>
            <a:custGeom>
              <a:avLst/>
              <a:gdLst>
                <a:gd name="T0" fmla="*/ 36 w 231"/>
                <a:gd name="T1" fmla="*/ 0 h 140"/>
                <a:gd name="T2" fmla="*/ 0 w 231"/>
                <a:gd name="T3" fmla="*/ 36 h 140"/>
                <a:gd name="T4" fmla="*/ 0 w 231"/>
                <a:gd name="T5" fmla="*/ 42 h 140"/>
                <a:gd name="T6" fmla="*/ 30 w 231"/>
                <a:gd name="T7" fmla="*/ 77 h 140"/>
                <a:gd name="T8" fmla="*/ 166 w 231"/>
                <a:gd name="T9" fmla="*/ 133 h 140"/>
                <a:gd name="T10" fmla="*/ 186 w 231"/>
                <a:gd name="T11" fmla="*/ 140 h 140"/>
                <a:gd name="T12" fmla="*/ 211 w 231"/>
                <a:gd name="T13" fmla="*/ 129 h 140"/>
                <a:gd name="T14" fmla="*/ 215 w 231"/>
                <a:gd name="T15" fmla="*/ 125 h 140"/>
                <a:gd name="T16" fmla="*/ 211 w 231"/>
                <a:gd name="T17" fmla="*/ 71 h 140"/>
                <a:gd name="T18" fmla="*/ 42 w 231"/>
                <a:gd name="T19" fmla="*/ 1 h 140"/>
                <a:gd name="T20" fmla="*/ 36 w 231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40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9"/>
                    <a:pt x="13" y="74"/>
                    <a:pt x="30" y="77"/>
                  </a:cubicBezTo>
                  <a:cubicBezTo>
                    <a:pt x="80" y="85"/>
                    <a:pt x="126" y="105"/>
                    <a:pt x="166" y="133"/>
                  </a:cubicBezTo>
                  <a:cubicBezTo>
                    <a:pt x="172" y="137"/>
                    <a:pt x="179" y="140"/>
                    <a:pt x="186" y="140"/>
                  </a:cubicBezTo>
                  <a:cubicBezTo>
                    <a:pt x="195" y="140"/>
                    <a:pt x="205" y="136"/>
                    <a:pt x="211" y="129"/>
                  </a:cubicBezTo>
                  <a:cubicBezTo>
                    <a:pt x="215" y="125"/>
                    <a:pt x="215" y="125"/>
                    <a:pt x="215" y="125"/>
                  </a:cubicBezTo>
                  <a:cubicBezTo>
                    <a:pt x="231" y="110"/>
                    <a:pt x="229" y="84"/>
                    <a:pt x="211" y="71"/>
                  </a:cubicBezTo>
                  <a:cubicBezTo>
                    <a:pt x="162" y="35"/>
                    <a:pt x="104" y="11"/>
                    <a:pt x="42" y="1"/>
                  </a:cubicBezTo>
                  <a:cubicBezTo>
                    <a:pt x="40" y="0"/>
                    <a:pt x="38" y="0"/>
                    <a:pt x="36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0" name="Freeform 57"/>
            <p:cNvSpPr/>
            <p:nvPr>
              <p:custDataLst>
                <p:tags r:id="rId14"/>
              </p:custDataLst>
            </p:nvPr>
          </p:nvSpPr>
          <p:spPr bwMode="auto">
            <a:xfrm>
              <a:off x="8361" y="6728"/>
              <a:ext cx="1302" cy="781"/>
            </a:xfrm>
            <a:custGeom>
              <a:avLst/>
              <a:gdLst>
                <a:gd name="T0" fmla="*/ 45 w 231"/>
                <a:gd name="T1" fmla="*/ 0 h 139"/>
                <a:gd name="T2" fmla="*/ 20 w 231"/>
                <a:gd name="T3" fmla="*/ 10 h 139"/>
                <a:gd name="T4" fmla="*/ 16 w 231"/>
                <a:gd name="T5" fmla="*/ 14 h 139"/>
                <a:gd name="T6" fmla="*/ 20 w 231"/>
                <a:gd name="T7" fmla="*/ 68 h 139"/>
                <a:gd name="T8" fmla="*/ 189 w 231"/>
                <a:gd name="T9" fmla="*/ 139 h 139"/>
                <a:gd name="T10" fmla="*/ 195 w 231"/>
                <a:gd name="T11" fmla="*/ 139 h 139"/>
                <a:gd name="T12" fmla="*/ 231 w 231"/>
                <a:gd name="T13" fmla="*/ 103 h 139"/>
                <a:gd name="T14" fmla="*/ 231 w 231"/>
                <a:gd name="T15" fmla="*/ 98 h 139"/>
                <a:gd name="T16" fmla="*/ 201 w 231"/>
                <a:gd name="T17" fmla="*/ 62 h 139"/>
                <a:gd name="T18" fmla="*/ 66 w 231"/>
                <a:gd name="T19" fmla="*/ 6 h 139"/>
                <a:gd name="T20" fmla="*/ 45 w 231"/>
                <a:gd name="T2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39">
                  <a:moveTo>
                    <a:pt x="45" y="0"/>
                  </a:moveTo>
                  <a:cubicBezTo>
                    <a:pt x="36" y="0"/>
                    <a:pt x="26" y="3"/>
                    <a:pt x="20" y="1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0" y="30"/>
                    <a:pt x="2" y="55"/>
                    <a:pt x="20" y="68"/>
                  </a:cubicBezTo>
                  <a:cubicBezTo>
                    <a:pt x="69" y="104"/>
                    <a:pt x="127" y="129"/>
                    <a:pt x="189" y="139"/>
                  </a:cubicBezTo>
                  <a:cubicBezTo>
                    <a:pt x="191" y="139"/>
                    <a:pt x="193" y="139"/>
                    <a:pt x="195" y="139"/>
                  </a:cubicBezTo>
                  <a:cubicBezTo>
                    <a:pt x="214" y="139"/>
                    <a:pt x="231" y="123"/>
                    <a:pt x="231" y="103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1" y="80"/>
                    <a:pt x="218" y="65"/>
                    <a:pt x="201" y="62"/>
                  </a:cubicBezTo>
                  <a:cubicBezTo>
                    <a:pt x="151" y="54"/>
                    <a:pt x="105" y="35"/>
                    <a:pt x="66" y="6"/>
                  </a:cubicBezTo>
                  <a:cubicBezTo>
                    <a:pt x="59" y="2"/>
                    <a:pt x="52" y="0"/>
                    <a:pt x="45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1" name="Freeform 58"/>
            <p:cNvSpPr/>
            <p:nvPr>
              <p:custDataLst>
                <p:tags r:id="rId15"/>
              </p:custDataLst>
            </p:nvPr>
          </p:nvSpPr>
          <p:spPr bwMode="auto">
            <a:xfrm>
              <a:off x="9903" y="6748"/>
              <a:ext cx="1260" cy="760"/>
            </a:xfrm>
            <a:custGeom>
              <a:avLst/>
              <a:gdLst>
                <a:gd name="T0" fmla="*/ 179 w 224"/>
                <a:gd name="T1" fmla="*/ 0 h 135"/>
                <a:gd name="T2" fmla="*/ 159 w 224"/>
                <a:gd name="T3" fmla="*/ 7 h 135"/>
                <a:gd name="T4" fmla="*/ 30 w 224"/>
                <a:gd name="T5" fmla="*/ 58 h 135"/>
                <a:gd name="T6" fmla="*/ 0 w 224"/>
                <a:gd name="T7" fmla="*/ 94 h 135"/>
                <a:gd name="T8" fmla="*/ 0 w 224"/>
                <a:gd name="T9" fmla="*/ 99 h 135"/>
                <a:gd name="T10" fmla="*/ 36 w 224"/>
                <a:gd name="T11" fmla="*/ 135 h 135"/>
                <a:gd name="T12" fmla="*/ 36 w 224"/>
                <a:gd name="T13" fmla="*/ 135 h 135"/>
                <a:gd name="T14" fmla="*/ 42 w 224"/>
                <a:gd name="T15" fmla="*/ 135 h 135"/>
                <a:gd name="T16" fmla="*/ 204 w 224"/>
                <a:gd name="T17" fmla="*/ 69 h 135"/>
                <a:gd name="T18" fmla="*/ 209 w 224"/>
                <a:gd name="T19" fmla="*/ 15 h 135"/>
                <a:gd name="T20" fmla="*/ 205 w 224"/>
                <a:gd name="T21" fmla="*/ 11 h 135"/>
                <a:gd name="T22" fmla="*/ 179 w 224"/>
                <a:gd name="T2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" h="135">
                  <a:moveTo>
                    <a:pt x="179" y="0"/>
                  </a:moveTo>
                  <a:cubicBezTo>
                    <a:pt x="172" y="0"/>
                    <a:pt x="165" y="2"/>
                    <a:pt x="159" y="7"/>
                  </a:cubicBezTo>
                  <a:cubicBezTo>
                    <a:pt x="121" y="33"/>
                    <a:pt x="78" y="51"/>
                    <a:pt x="30" y="58"/>
                  </a:cubicBezTo>
                  <a:cubicBezTo>
                    <a:pt x="13" y="61"/>
                    <a:pt x="0" y="76"/>
                    <a:pt x="0" y="9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9"/>
                    <a:pt x="16" y="135"/>
                    <a:pt x="36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8" y="135"/>
                    <a:pt x="40" y="135"/>
                    <a:pt x="42" y="135"/>
                  </a:cubicBezTo>
                  <a:cubicBezTo>
                    <a:pt x="101" y="125"/>
                    <a:pt x="156" y="102"/>
                    <a:pt x="204" y="69"/>
                  </a:cubicBezTo>
                  <a:cubicBezTo>
                    <a:pt x="222" y="57"/>
                    <a:pt x="224" y="31"/>
                    <a:pt x="209" y="15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198" y="4"/>
                    <a:pt x="189" y="0"/>
                    <a:pt x="179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2" name="Freeform 59"/>
            <p:cNvSpPr/>
            <p:nvPr>
              <p:custDataLst>
                <p:tags r:id="rId16"/>
              </p:custDataLst>
            </p:nvPr>
          </p:nvSpPr>
          <p:spPr bwMode="auto">
            <a:xfrm>
              <a:off x="11183" y="3916"/>
              <a:ext cx="802" cy="1270"/>
            </a:xfrm>
            <a:custGeom>
              <a:avLst/>
              <a:gdLst>
                <a:gd name="T0" fmla="*/ 43 w 142"/>
                <a:gd name="T1" fmla="*/ 0 h 225"/>
                <a:gd name="T2" fmla="*/ 18 w 142"/>
                <a:gd name="T3" fmla="*/ 10 h 225"/>
                <a:gd name="T4" fmla="*/ 14 w 142"/>
                <a:gd name="T5" fmla="*/ 14 h 225"/>
                <a:gd name="T6" fmla="*/ 10 w 142"/>
                <a:gd name="T7" fmla="*/ 60 h 225"/>
                <a:gd name="T8" fmla="*/ 66 w 142"/>
                <a:gd name="T9" fmla="*/ 195 h 225"/>
                <a:gd name="T10" fmla="*/ 101 w 142"/>
                <a:gd name="T11" fmla="*/ 225 h 225"/>
                <a:gd name="T12" fmla="*/ 107 w 142"/>
                <a:gd name="T13" fmla="*/ 225 h 225"/>
                <a:gd name="T14" fmla="*/ 142 w 142"/>
                <a:gd name="T15" fmla="*/ 191 h 225"/>
                <a:gd name="T16" fmla="*/ 142 w 142"/>
                <a:gd name="T17" fmla="*/ 188 h 225"/>
                <a:gd name="T18" fmla="*/ 142 w 142"/>
                <a:gd name="T19" fmla="*/ 184 h 225"/>
                <a:gd name="T20" fmla="*/ 72 w 142"/>
                <a:gd name="T21" fmla="*/ 14 h 225"/>
                <a:gd name="T22" fmla="*/ 43 w 142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25">
                  <a:moveTo>
                    <a:pt x="43" y="0"/>
                  </a:moveTo>
                  <a:cubicBezTo>
                    <a:pt x="34" y="0"/>
                    <a:pt x="25" y="3"/>
                    <a:pt x="18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" y="26"/>
                    <a:pt x="0" y="46"/>
                    <a:pt x="10" y="60"/>
                  </a:cubicBezTo>
                  <a:cubicBezTo>
                    <a:pt x="38" y="99"/>
                    <a:pt x="58" y="145"/>
                    <a:pt x="66" y="195"/>
                  </a:cubicBezTo>
                  <a:cubicBezTo>
                    <a:pt x="69" y="213"/>
                    <a:pt x="83" y="225"/>
                    <a:pt x="101" y="225"/>
                  </a:cubicBezTo>
                  <a:cubicBezTo>
                    <a:pt x="107" y="225"/>
                    <a:pt x="107" y="225"/>
                    <a:pt x="107" y="225"/>
                  </a:cubicBezTo>
                  <a:cubicBezTo>
                    <a:pt x="126" y="225"/>
                    <a:pt x="142" y="210"/>
                    <a:pt x="142" y="191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7"/>
                    <a:pt x="142" y="185"/>
                    <a:pt x="142" y="184"/>
                  </a:cubicBezTo>
                  <a:cubicBezTo>
                    <a:pt x="132" y="121"/>
                    <a:pt x="107" y="64"/>
                    <a:pt x="72" y="14"/>
                  </a:cubicBezTo>
                  <a:cubicBezTo>
                    <a:pt x="65" y="5"/>
                    <a:pt x="54" y="0"/>
                    <a:pt x="43" y="0"/>
                  </a:cubicBezTo>
                </a:path>
              </a:pathLst>
            </a:custGeom>
            <a:solidFill>
              <a:srgbClr val="00B0F0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3" name="Freeform 60"/>
            <p:cNvSpPr/>
            <p:nvPr>
              <p:custDataLst>
                <p:tags r:id="rId17"/>
              </p:custDataLst>
            </p:nvPr>
          </p:nvSpPr>
          <p:spPr bwMode="auto">
            <a:xfrm>
              <a:off x="11152" y="5426"/>
              <a:ext cx="833" cy="1312"/>
            </a:xfrm>
            <a:custGeom>
              <a:avLst/>
              <a:gdLst>
                <a:gd name="T0" fmla="*/ 112 w 147"/>
                <a:gd name="T1" fmla="*/ 0 h 232"/>
                <a:gd name="T2" fmla="*/ 106 w 147"/>
                <a:gd name="T3" fmla="*/ 0 h 232"/>
                <a:gd name="T4" fmla="*/ 71 w 147"/>
                <a:gd name="T5" fmla="*/ 30 h 232"/>
                <a:gd name="T6" fmla="*/ 10 w 147"/>
                <a:gd name="T7" fmla="*/ 171 h 232"/>
                <a:gd name="T8" fmla="*/ 14 w 147"/>
                <a:gd name="T9" fmla="*/ 218 h 232"/>
                <a:gd name="T10" fmla="*/ 18 w 147"/>
                <a:gd name="T11" fmla="*/ 222 h 232"/>
                <a:gd name="T12" fmla="*/ 43 w 147"/>
                <a:gd name="T13" fmla="*/ 232 h 232"/>
                <a:gd name="T14" fmla="*/ 71 w 147"/>
                <a:gd name="T15" fmla="*/ 218 h 232"/>
                <a:gd name="T16" fmla="*/ 147 w 147"/>
                <a:gd name="T17" fmla="*/ 41 h 232"/>
                <a:gd name="T18" fmla="*/ 147 w 147"/>
                <a:gd name="T19" fmla="*/ 36 h 232"/>
                <a:gd name="T20" fmla="*/ 147 w 147"/>
                <a:gd name="T21" fmla="*/ 35 h 232"/>
                <a:gd name="T22" fmla="*/ 112 w 147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32">
                  <a:moveTo>
                    <a:pt x="112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89" y="0"/>
                    <a:pt x="74" y="13"/>
                    <a:pt x="71" y="30"/>
                  </a:cubicBezTo>
                  <a:cubicBezTo>
                    <a:pt x="62" y="82"/>
                    <a:pt x="41" y="130"/>
                    <a:pt x="10" y="171"/>
                  </a:cubicBezTo>
                  <a:cubicBezTo>
                    <a:pt x="0" y="185"/>
                    <a:pt x="1" y="205"/>
                    <a:pt x="14" y="218"/>
                  </a:cubicBezTo>
                  <a:cubicBezTo>
                    <a:pt x="18" y="222"/>
                    <a:pt x="18" y="222"/>
                    <a:pt x="18" y="222"/>
                  </a:cubicBezTo>
                  <a:cubicBezTo>
                    <a:pt x="25" y="229"/>
                    <a:pt x="34" y="232"/>
                    <a:pt x="43" y="232"/>
                  </a:cubicBezTo>
                  <a:cubicBezTo>
                    <a:pt x="54" y="232"/>
                    <a:pt x="64" y="227"/>
                    <a:pt x="71" y="218"/>
                  </a:cubicBezTo>
                  <a:cubicBezTo>
                    <a:pt x="110" y="167"/>
                    <a:pt x="137" y="107"/>
                    <a:pt x="147" y="41"/>
                  </a:cubicBezTo>
                  <a:cubicBezTo>
                    <a:pt x="147" y="40"/>
                    <a:pt x="147" y="38"/>
                    <a:pt x="147" y="36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47" y="16"/>
                    <a:pt x="132" y="0"/>
                    <a:pt x="112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54" name="任意多边形: 形状 631"/>
          <p:cNvSpPr/>
          <p:nvPr>
            <p:custDataLst>
              <p:tags r:id="rId4"/>
            </p:custDataLst>
          </p:nvPr>
        </p:nvSpPr>
        <p:spPr bwMode="auto">
          <a:xfrm>
            <a:off x="2715260" y="2026285"/>
            <a:ext cx="2825750" cy="2879725"/>
          </a:xfrm>
          <a:custGeom>
            <a:avLst/>
            <a:gdLst>
              <a:gd name="connsiteX0" fmla="*/ 1277487 w 3065463"/>
              <a:gd name="connsiteY0" fmla="*/ 2811463 h 3059113"/>
              <a:gd name="connsiteX1" fmla="*/ 1530350 w 3065463"/>
              <a:gd name="connsiteY1" fmla="*/ 2845740 h 3059113"/>
              <a:gd name="connsiteX2" fmla="*/ 1530350 w 3065463"/>
              <a:gd name="connsiteY2" fmla="*/ 3059113 h 3059113"/>
              <a:gd name="connsiteX3" fmla="*/ 1219200 w 3065463"/>
              <a:gd name="connsiteY3" fmla="*/ 3027407 h 3059113"/>
              <a:gd name="connsiteX4" fmla="*/ 1277487 w 3065463"/>
              <a:gd name="connsiteY4" fmla="*/ 2811463 h 3059113"/>
              <a:gd name="connsiteX5" fmla="*/ 939599 w 3065463"/>
              <a:gd name="connsiteY5" fmla="*/ 2684463 h 3059113"/>
              <a:gd name="connsiteX6" fmla="*/ 1168401 w 3065463"/>
              <a:gd name="connsiteY6" fmla="*/ 2781469 h 3059113"/>
              <a:gd name="connsiteX7" fmla="*/ 1110129 w 3065463"/>
              <a:gd name="connsiteY7" fmla="*/ 3000376 h 3059113"/>
              <a:gd name="connsiteX8" fmla="*/ 823913 w 3065463"/>
              <a:gd name="connsiteY8" fmla="*/ 2885343 h 3059113"/>
              <a:gd name="connsiteX9" fmla="*/ 939599 w 3065463"/>
              <a:gd name="connsiteY9" fmla="*/ 2684463 h 3059113"/>
              <a:gd name="connsiteX10" fmla="*/ 648272 w 3065463"/>
              <a:gd name="connsiteY10" fmla="*/ 2473325 h 3059113"/>
              <a:gd name="connsiteX11" fmla="*/ 842963 w 3065463"/>
              <a:gd name="connsiteY11" fmla="*/ 2627019 h 3059113"/>
              <a:gd name="connsiteX12" fmla="*/ 724942 w 3065463"/>
              <a:gd name="connsiteY12" fmla="*/ 2830513 h 3059113"/>
              <a:gd name="connsiteX13" fmla="*/ 479425 w 3065463"/>
              <a:gd name="connsiteY13" fmla="*/ 2641616 h 3059113"/>
              <a:gd name="connsiteX14" fmla="*/ 648272 w 3065463"/>
              <a:gd name="connsiteY14" fmla="*/ 2473325 h 3059113"/>
              <a:gd name="connsiteX15" fmla="*/ 422926 w 3065463"/>
              <a:gd name="connsiteY15" fmla="*/ 2197100 h 3059113"/>
              <a:gd name="connsiteX16" fmla="*/ 569913 w 3065463"/>
              <a:gd name="connsiteY16" fmla="*/ 2392588 h 3059113"/>
              <a:gd name="connsiteX17" fmla="*/ 401436 w 3065463"/>
              <a:gd name="connsiteY17" fmla="*/ 2560638 h 3059113"/>
              <a:gd name="connsiteX18" fmla="*/ 217488 w 3065463"/>
              <a:gd name="connsiteY18" fmla="*/ 2314564 h 3059113"/>
              <a:gd name="connsiteX19" fmla="*/ 422926 w 3065463"/>
              <a:gd name="connsiteY19" fmla="*/ 2197100 h 3059113"/>
              <a:gd name="connsiteX20" fmla="*/ 274996 w 3065463"/>
              <a:gd name="connsiteY20" fmla="*/ 1876425 h 3059113"/>
              <a:gd name="connsiteX21" fmla="*/ 366713 w 3065463"/>
              <a:gd name="connsiteY21" fmla="*/ 2098619 h 3059113"/>
              <a:gd name="connsiteX22" fmla="*/ 163565 w 3065463"/>
              <a:gd name="connsiteY22" fmla="*/ 2216150 h 3059113"/>
              <a:gd name="connsiteX23" fmla="*/ 55563 w 3065463"/>
              <a:gd name="connsiteY23" fmla="*/ 1935620 h 3059113"/>
              <a:gd name="connsiteX24" fmla="*/ 274996 w 3065463"/>
              <a:gd name="connsiteY24" fmla="*/ 1876425 h 3059113"/>
              <a:gd name="connsiteX25" fmla="*/ 2967594 w 3065463"/>
              <a:gd name="connsiteY25" fmla="*/ 1530350 h 3059113"/>
              <a:gd name="connsiteX26" fmla="*/ 3065463 w 3065463"/>
              <a:gd name="connsiteY26" fmla="*/ 1530350 h 3059113"/>
              <a:gd name="connsiteX27" fmla="*/ 1644650 w 3065463"/>
              <a:gd name="connsiteY27" fmla="*/ 3055938 h 3059113"/>
              <a:gd name="connsiteX28" fmla="*/ 1644650 w 3065463"/>
              <a:gd name="connsiteY28" fmla="*/ 2846695 h 3059113"/>
              <a:gd name="connsiteX29" fmla="*/ 2967594 w 3065463"/>
              <a:gd name="connsiteY29" fmla="*/ 1530350 h 3059113"/>
              <a:gd name="connsiteX30" fmla="*/ 0 w 3065463"/>
              <a:gd name="connsiteY30" fmla="*/ 1530350 h 3059113"/>
              <a:gd name="connsiteX31" fmla="*/ 217553 w 3065463"/>
              <a:gd name="connsiteY31" fmla="*/ 1530350 h 3059113"/>
              <a:gd name="connsiteX32" fmla="*/ 247650 w 3065463"/>
              <a:gd name="connsiteY32" fmla="*/ 1767426 h 3059113"/>
              <a:gd name="connsiteX33" fmla="*/ 29236 w 3065463"/>
              <a:gd name="connsiteY33" fmla="*/ 1825625 h 3059113"/>
              <a:gd name="connsiteX34" fmla="*/ 0 w 3065463"/>
              <a:gd name="connsiteY34" fmla="*/ 1530350 h 3059113"/>
              <a:gd name="connsiteX35" fmla="*/ 3016034 w 3065463"/>
              <a:gd name="connsiteY35" fmla="*/ 1143000 h 3059113"/>
              <a:gd name="connsiteX36" fmla="*/ 3060701 w 3065463"/>
              <a:gd name="connsiteY36" fmla="*/ 1417638 h 3059113"/>
              <a:gd name="connsiteX37" fmla="*/ 2967930 w 3065463"/>
              <a:gd name="connsiteY37" fmla="*/ 1417638 h 3059113"/>
              <a:gd name="connsiteX38" fmla="*/ 2935288 w 3065463"/>
              <a:gd name="connsiteY38" fmla="*/ 1164523 h 3059113"/>
              <a:gd name="connsiteX39" fmla="*/ 3016034 w 3065463"/>
              <a:gd name="connsiteY39" fmla="*/ 1143000 h 3059113"/>
              <a:gd name="connsiteX40" fmla="*/ 2871168 w 3065463"/>
              <a:gd name="connsiteY40" fmla="*/ 784225 h 3059113"/>
              <a:gd name="connsiteX41" fmla="*/ 2982913 w 3065463"/>
              <a:gd name="connsiteY41" fmla="*/ 1035070 h 3059113"/>
              <a:gd name="connsiteX42" fmla="*/ 2905551 w 3065463"/>
              <a:gd name="connsiteY42" fmla="*/ 1055688 h 3059113"/>
              <a:gd name="connsiteX43" fmla="*/ 2806700 w 3065463"/>
              <a:gd name="connsiteY43" fmla="*/ 822024 h 3059113"/>
              <a:gd name="connsiteX44" fmla="*/ 2871168 w 3065463"/>
              <a:gd name="connsiteY44" fmla="*/ 784225 h 3059113"/>
              <a:gd name="connsiteX45" fmla="*/ 2645350 w 3065463"/>
              <a:gd name="connsiteY45" fmla="*/ 479425 h 3059113"/>
              <a:gd name="connsiteX46" fmla="*/ 2811463 w 3065463"/>
              <a:gd name="connsiteY46" fmla="*/ 687895 h 3059113"/>
              <a:gd name="connsiteX47" fmla="*/ 2748101 w 3065463"/>
              <a:gd name="connsiteY47" fmla="*/ 725488 h 3059113"/>
              <a:gd name="connsiteX48" fmla="*/ 2593975 w 3065463"/>
              <a:gd name="connsiteY48" fmla="*/ 530688 h 3059113"/>
              <a:gd name="connsiteX49" fmla="*/ 2353849 w 3065463"/>
              <a:gd name="connsiteY49" fmla="*/ 238125 h 3059113"/>
              <a:gd name="connsiteX50" fmla="*/ 2565401 w 3065463"/>
              <a:gd name="connsiteY50" fmla="*/ 398737 h 3059113"/>
              <a:gd name="connsiteX51" fmla="*/ 2513155 w 3065463"/>
              <a:gd name="connsiteY51" fmla="*/ 450850 h 3059113"/>
              <a:gd name="connsiteX52" fmla="*/ 2316163 w 3065463"/>
              <a:gd name="connsiteY52" fmla="*/ 303907 h 3059113"/>
              <a:gd name="connsiteX53" fmla="*/ 2012105 w 3065463"/>
              <a:gd name="connsiteY53" fmla="*/ 76200 h 3059113"/>
              <a:gd name="connsiteX54" fmla="*/ 2255838 w 3065463"/>
              <a:gd name="connsiteY54" fmla="*/ 180264 h 3059113"/>
              <a:gd name="connsiteX55" fmla="*/ 2217354 w 3065463"/>
              <a:gd name="connsiteY55" fmla="*/ 247650 h 3059113"/>
              <a:gd name="connsiteX56" fmla="*/ 1990725 w 3065463"/>
              <a:gd name="connsiteY56" fmla="*/ 155528 h 3059113"/>
              <a:gd name="connsiteX57" fmla="*/ 1644650 w 3065463"/>
              <a:gd name="connsiteY57" fmla="*/ 3175 h 3059113"/>
              <a:gd name="connsiteX58" fmla="*/ 1903413 w 3065463"/>
              <a:gd name="connsiteY58" fmla="*/ 44691 h 3059113"/>
              <a:gd name="connsiteX59" fmla="*/ 1881062 w 3065463"/>
              <a:gd name="connsiteY59" fmla="*/ 128588 h 3059113"/>
              <a:gd name="connsiteX60" fmla="*/ 1644650 w 3065463"/>
              <a:gd name="connsiteY60" fmla="*/ 100046 h 3059113"/>
              <a:gd name="connsiteX61" fmla="*/ 1530351 w 3065463"/>
              <a:gd name="connsiteY61" fmla="*/ 0 h 3059113"/>
              <a:gd name="connsiteX62" fmla="*/ 1530351 w 3065463"/>
              <a:gd name="connsiteY62" fmla="*/ 101199 h 3059113"/>
              <a:gd name="connsiteX63" fmla="*/ 216817 w 3065463"/>
              <a:gd name="connsiteY63" fmla="*/ 1417638 h 3059113"/>
              <a:gd name="connsiteX64" fmla="*/ 4763 w 3065463"/>
              <a:gd name="connsiteY64" fmla="*/ 1417638 h 3059113"/>
              <a:gd name="connsiteX65" fmla="*/ 1530351 w 3065463"/>
              <a:gd name="connsiteY65" fmla="*/ 0 h 305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65463" h="3059113">
                <a:moveTo>
                  <a:pt x="1277487" y="2811463"/>
                </a:moveTo>
                <a:cubicBezTo>
                  <a:pt x="1358917" y="2830315"/>
                  <a:pt x="1443776" y="2841455"/>
                  <a:pt x="1530350" y="2845740"/>
                </a:cubicBezTo>
                <a:lnTo>
                  <a:pt x="1530350" y="3059113"/>
                </a:lnTo>
                <a:cubicBezTo>
                  <a:pt x="1424062" y="3059113"/>
                  <a:pt x="1320345" y="3047973"/>
                  <a:pt x="1219200" y="3027407"/>
                </a:cubicBezTo>
                <a:cubicBezTo>
                  <a:pt x="1219200" y="3027407"/>
                  <a:pt x="1219200" y="3027407"/>
                  <a:pt x="1277487" y="2811463"/>
                </a:cubicBezTo>
                <a:close/>
                <a:moveTo>
                  <a:pt x="939599" y="2684463"/>
                </a:moveTo>
                <a:cubicBezTo>
                  <a:pt x="1012439" y="2723094"/>
                  <a:pt x="1088706" y="2755715"/>
                  <a:pt x="1168401" y="2781469"/>
                </a:cubicBezTo>
                <a:lnTo>
                  <a:pt x="1110129" y="3000376"/>
                </a:lnTo>
                <a:cubicBezTo>
                  <a:pt x="1009868" y="2971189"/>
                  <a:pt x="913891" y="2932558"/>
                  <a:pt x="823913" y="2885343"/>
                </a:cubicBezTo>
                <a:cubicBezTo>
                  <a:pt x="823913" y="2885343"/>
                  <a:pt x="823913" y="2885343"/>
                  <a:pt x="939599" y="2684463"/>
                </a:cubicBezTo>
                <a:close/>
                <a:moveTo>
                  <a:pt x="648272" y="2473325"/>
                </a:moveTo>
                <a:cubicBezTo>
                  <a:pt x="708574" y="2529994"/>
                  <a:pt x="773184" y="2581512"/>
                  <a:pt x="842963" y="2627019"/>
                </a:cubicBezTo>
                <a:lnTo>
                  <a:pt x="724942" y="2830513"/>
                </a:lnTo>
                <a:cubicBezTo>
                  <a:pt x="637073" y="2775561"/>
                  <a:pt x="554372" y="2712023"/>
                  <a:pt x="479425" y="2641616"/>
                </a:cubicBezTo>
                <a:cubicBezTo>
                  <a:pt x="479425" y="2641616"/>
                  <a:pt x="479425" y="2641616"/>
                  <a:pt x="648272" y="2473325"/>
                </a:cubicBezTo>
                <a:close/>
                <a:moveTo>
                  <a:pt x="422926" y="2197100"/>
                </a:moveTo>
                <a:cubicBezTo>
                  <a:pt x="465904" y="2266550"/>
                  <a:pt x="514900" y="2331712"/>
                  <a:pt x="569913" y="2392588"/>
                </a:cubicBezTo>
                <a:lnTo>
                  <a:pt x="401436" y="2560638"/>
                </a:lnTo>
                <a:cubicBezTo>
                  <a:pt x="331811" y="2485187"/>
                  <a:pt x="270781" y="2402876"/>
                  <a:pt x="217488" y="2314564"/>
                </a:cubicBezTo>
                <a:cubicBezTo>
                  <a:pt x="217488" y="2314564"/>
                  <a:pt x="217488" y="2314564"/>
                  <a:pt x="422926" y="2197100"/>
                </a:cubicBezTo>
                <a:close/>
                <a:moveTo>
                  <a:pt x="274996" y="1876425"/>
                </a:moveTo>
                <a:cubicBezTo>
                  <a:pt x="298997" y="1953635"/>
                  <a:pt x="329855" y="2028272"/>
                  <a:pt x="366713" y="2098619"/>
                </a:cubicBezTo>
                <a:lnTo>
                  <a:pt x="163565" y="2216150"/>
                </a:lnTo>
                <a:cubicBezTo>
                  <a:pt x="118993" y="2126929"/>
                  <a:pt x="82992" y="2033419"/>
                  <a:pt x="55563" y="1935620"/>
                </a:cubicBezTo>
                <a:cubicBezTo>
                  <a:pt x="55563" y="1935620"/>
                  <a:pt x="55563" y="1935620"/>
                  <a:pt x="274996" y="1876425"/>
                </a:cubicBezTo>
                <a:close/>
                <a:moveTo>
                  <a:pt x="2967594" y="1530350"/>
                </a:moveTo>
                <a:cubicBezTo>
                  <a:pt x="2967594" y="1530350"/>
                  <a:pt x="2967594" y="1530350"/>
                  <a:pt x="3065463" y="1530350"/>
                </a:cubicBezTo>
                <a:cubicBezTo>
                  <a:pt x="3065463" y="2337308"/>
                  <a:pt x="2438760" y="2998482"/>
                  <a:pt x="1644650" y="3055938"/>
                </a:cubicBezTo>
                <a:cubicBezTo>
                  <a:pt x="1644650" y="3055938"/>
                  <a:pt x="1644650" y="3055938"/>
                  <a:pt x="1644650" y="2846695"/>
                </a:cubicBezTo>
                <a:cubicBezTo>
                  <a:pt x="2362354" y="2820111"/>
                  <a:pt x="2938406" y="2246407"/>
                  <a:pt x="2967594" y="1530350"/>
                </a:cubicBezTo>
                <a:close/>
                <a:moveTo>
                  <a:pt x="0" y="1530350"/>
                </a:moveTo>
                <a:cubicBezTo>
                  <a:pt x="0" y="1530350"/>
                  <a:pt x="0" y="1530350"/>
                  <a:pt x="217553" y="1530350"/>
                </a:cubicBezTo>
                <a:cubicBezTo>
                  <a:pt x="220993" y="1610802"/>
                  <a:pt x="230452" y="1690398"/>
                  <a:pt x="247650" y="1767426"/>
                </a:cubicBezTo>
                <a:cubicBezTo>
                  <a:pt x="247650" y="1767426"/>
                  <a:pt x="247650" y="1767426"/>
                  <a:pt x="29236" y="1825625"/>
                </a:cubicBezTo>
                <a:cubicBezTo>
                  <a:pt x="10319" y="1729768"/>
                  <a:pt x="0" y="1631343"/>
                  <a:pt x="0" y="1530350"/>
                </a:cubicBezTo>
                <a:close/>
                <a:moveTo>
                  <a:pt x="3016034" y="1143000"/>
                </a:moveTo>
                <a:cubicBezTo>
                  <a:pt x="3039226" y="1231676"/>
                  <a:pt x="3053829" y="1323796"/>
                  <a:pt x="3060701" y="1417638"/>
                </a:cubicBezTo>
                <a:cubicBezTo>
                  <a:pt x="3060701" y="1417638"/>
                  <a:pt x="3060701" y="1417638"/>
                  <a:pt x="2967930" y="1417638"/>
                </a:cubicBezTo>
                <a:cubicBezTo>
                  <a:pt x="2964494" y="1330684"/>
                  <a:pt x="2953327" y="1246312"/>
                  <a:pt x="2935288" y="1164523"/>
                </a:cubicBezTo>
                <a:cubicBezTo>
                  <a:pt x="2935288" y="1164523"/>
                  <a:pt x="2935288" y="1164523"/>
                  <a:pt x="3016034" y="1143000"/>
                </a:cubicBezTo>
                <a:close/>
                <a:moveTo>
                  <a:pt x="2871168" y="784225"/>
                </a:moveTo>
                <a:cubicBezTo>
                  <a:pt x="2915866" y="864117"/>
                  <a:pt x="2952828" y="947446"/>
                  <a:pt x="2982913" y="1035070"/>
                </a:cubicBezTo>
                <a:cubicBezTo>
                  <a:pt x="2982913" y="1035070"/>
                  <a:pt x="2982913" y="1035070"/>
                  <a:pt x="2905551" y="1055688"/>
                </a:cubicBezTo>
                <a:cubicBezTo>
                  <a:pt x="2879764" y="974077"/>
                  <a:pt x="2846241" y="895903"/>
                  <a:pt x="2806700" y="822024"/>
                </a:cubicBezTo>
                <a:cubicBezTo>
                  <a:pt x="2806700" y="822024"/>
                  <a:pt x="2806700" y="822024"/>
                  <a:pt x="2871168" y="784225"/>
                </a:cubicBezTo>
                <a:close/>
                <a:moveTo>
                  <a:pt x="2645350" y="479425"/>
                </a:moveTo>
                <a:cubicBezTo>
                  <a:pt x="2707001" y="543504"/>
                  <a:pt x="2762657" y="613563"/>
                  <a:pt x="2811463" y="687895"/>
                </a:cubicBezTo>
                <a:cubicBezTo>
                  <a:pt x="2811463" y="687895"/>
                  <a:pt x="2811463" y="687895"/>
                  <a:pt x="2748101" y="725488"/>
                </a:cubicBezTo>
                <a:cubicBezTo>
                  <a:pt x="2702719" y="655428"/>
                  <a:pt x="2651344" y="590495"/>
                  <a:pt x="2593975" y="530688"/>
                </a:cubicBezTo>
                <a:close/>
                <a:moveTo>
                  <a:pt x="2353849" y="238125"/>
                </a:moveTo>
                <a:cubicBezTo>
                  <a:pt x="2429220" y="285967"/>
                  <a:pt x="2499452" y="339789"/>
                  <a:pt x="2565401" y="398737"/>
                </a:cubicBezTo>
                <a:cubicBezTo>
                  <a:pt x="2565401" y="398737"/>
                  <a:pt x="2565401" y="398737"/>
                  <a:pt x="2513155" y="450850"/>
                </a:cubicBezTo>
                <a:cubicBezTo>
                  <a:pt x="2452345" y="396174"/>
                  <a:pt x="2386395" y="346623"/>
                  <a:pt x="2316163" y="303907"/>
                </a:cubicBezTo>
                <a:close/>
                <a:moveTo>
                  <a:pt x="2012105" y="76200"/>
                </a:moveTo>
                <a:cubicBezTo>
                  <a:pt x="2096770" y="104349"/>
                  <a:pt x="2178015" y="139321"/>
                  <a:pt x="2255838" y="180264"/>
                </a:cubicBezTo>
                <a:cubicBezTo>
                  <a:pt x="2255838" y="180264"/>
                  <a:pt x="2255838" y="180264"/>
                  <a:pt x="2217354" y="247650"/>
                </a:cubicBezTo>
                <a:cubicBezTo>
                  <a:pt x="2144662" y="210972"/>
                  <a:pt x="2069404" y="179411"/>
                  <a:pt x="1990725" y="155528"/>
                </a:cubicBezTo>
                <a:close/>
                <a:moveTo>
                  <a:pt x="1644650" y="3175"/>
                </a:moveTo>
                <a:cubicBezTo>
                  <a:pt x="1733197" y="10094"/>
                  <a:pt x="1820025" y="23933"/>
                  <a:pt x="1903413" y="44691"/>
                </a:cubicBezTo>
                <a:cubicBezTo>
                  <a:pt x="1903413" y="44691"/>
                  <a:pt x="1903413" y="44691"/>
                  <a:pt x="1881062" y="128588"/>
                </a:cubicBezTo>
                <a:cubicBezTo>
                  <a:pt x="1804550" y="112155"/>
                  <a:pt x="1725460" y="102641"/>
                  <a:pt x="1644650" y="100046"/>
                </a:cubicBezTo>
                <a:close/>
                <a:moveTo>
                  <a:pt x="1530351" y="0"/>
                </a:moveTo>
                <a:cubicBezTo>
                  <a:pt x="1530351" y="0"/>
                  <a:pt x="1530351" y="0"/>
                  <a:pt x="1530351" y="101199"/>
                </a:cubicBezTo>
                <a:cubicBezTo>
                  <a:pt x="816922" y="132073"/>
                  <a:pt x="246007" y="704102"/>
                  <a:pt x="216817" y="1417638"/>
                </a:cubicBezTo>
                <a:lnTo>
                  <a:pt x="4763" y="1417638"/>
                </a:lnTo>
                <a:cubicBezTo>
                  <a:pt x="62284" y="626059"/>
                  <a:pt x="723343" y="858"/>
                  <a:pt x="1530351" y="0"/>
                </a:cubicBez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5" name="任意多边形: 形状 634"/>
          <p:cNvSpPr/>
          <p:nvPr>
            <p:custDataLst>
              <p:tags r:id="rId5"/>
            </p:custDataLst>
          </p:nvPr>
        </p:nvSpPr>
        <p:spPr bwMode="auto">
          <a:xfrm>
            <a:off x="1889760" y="1246505"/>
            <a:ext cx="4396105" cy="4481195"/>
          </a:xfrm>
          <a:custGeom>
            <a:avLst/>
            <a:gdLst>
              <a:gd name="connsiteX0" fmla="*/ 1774868 w 4481052"/>
              <a:gd name="connsiteY0" fmla="*/ 4393372 h 4473514"/>
              <a:gd name="connsiteX1" fmla="*/ 2251344 w 4481052"/>
              <a:gd name="connsiteY1" fmla="*/ 4441950 h 4473514"/>
              <a:gd name="connsiteX2" fmla="*/ 2251344 w 4481052"/>
              <a:gd name="connsiteY2" fmla="*/ 4473483 h 4473514"/>
              <a:gd name="connsiteX3" fmla="*/ 1767156 w 4481052"/>
              <a:gd name="connsiteY3" fmla="*/ 4423201 h 4473514"/>
              <a:gd name="connsiteX4" fmla="*/ 1774868 w 4481052"/>
              <a:gd name="connsiteY4" fmla="*/ 4393372 h 4473514"/>
              <a:gd name="connsiteX5" fmla="*/ 2811076 w 4481052"/>
              <a:gd name="connsiteY5" fmla="*/ 4367972 h 4473514"/>
              <a:gd name="connsiteX6" fmla="*/ 2819668 w 4481052"/>
              <a:gd name="connsiteY6" fmla="*/ 4398889 h 4473514"/>
              <a:gd name="connsiteX7" fmla="*/ 2340243 w 4481052"/>
              <a:gd name="connsiteY7" fmla="*/ 4472747 h 4473514"/>
              <a:gd name="connsiteX8" fmla="*/ 2340243 w 4481052"/>
              <a:gd name="connsiteY8" fmla="*/ 4440971 h 4473514"/>
              <a:gd name="connsiteX9" fmla="*/ 2811076 w 4481052"/>
              <a:gd name="connsiteY9" fmla="*/ 4367972 h 4473514"/>
              <a:gd name="connsiteX10" fmla="*/ 1694781 w 4481052"/>
              <a:gd name="connsiteY10" fmla="*/ 4325109 h 4473514"/>
              <a:gd name="connsiteX11" fmla="*/ 2178318 w 4481052"/>
              <a:gd name="connsiteY11" fmla="*/ 4394084 h 4473514"/>
              <a:gd name="connsiteX12" fmla="*/ 2178318 w 4481052"/>
              <a:gd name="connsiteY12" fmla="*/ 4425122 h 4473514"/>
              <a:gd name="connsiteX13" fmla="*/ 1686193 w 4481052"/>
              <a:gd name="connsiteY13" fmla="*/ 4355286 h 4473514"/>
              <a:gd name="connsiteX14" fmla="*/ 1694781 w 4481052"/>
              <a:gd name="connsiteY14" fmla="*/ 4325109 h 4473514"/>
              <a:gd name="connsiteX15" fmla="*/ 2703145 w 4481052"/>
              <a:gd name="connsiteY15" fmla="*/ 4288597 h 4473514"/>
              <a:gd name="connsiteX16" fmla="*/ 2711719 w 4481052"/>
              <a:gd name="connsiteY16" fmla="*/ 4317834 h 4473514"/>
              <a:gd name="connsiteX17" fmla="*/ 2230706 w 4481052"/>
              <a:gd name="connsiteY17" fmla="*/ 4370287 h 4473514"/>
              <a:gd name="connsiteX18" fmla="*/ 2230706 w 4481052"/>
              <a:gd name="connsiteY18" fmla="*/ 4340191 h 4473514"/>
              <a:gd name="connsiteX19" fmla="*/ 2703145 w 4481052"/>
              <a:gd name="connsiteY19" fmla="*/ 4288597 h 4473514"/>
              <a:gd name="connsiteX20" fmla="*/ 1676468 w 4481052"/>
              <a:gd name="connsiteY20" fmla="*/ 4263197 h 4473514"/>
              <a:gd name="connsiteX21" fmla="*/ 2144981 w 4481052"/>
              <a:gd name="connsiteY21" fmla="*/ 4337665 h 4473514"/>
              <a:gd name="connsiteX22" fmla="*/ 2144981 w 4481052"/>
              <a:gd name="connsiteY22" fmla="*/ 4367972 h 4473514"/>
              <a:gd name="connsiteX23" fmla="*/ 1668731 w 4481052"/>
              <a:gd name="connsiteY23" fmla="*/ 4292638 h 4473514"/>
              <a:gd name="connsiteX24" fmla="*/ 1676468 w 4481052"/>
              <a:gd name="connsiteY24" fmla="*/ 4263197 h 4473514"/>
              <a:gd name="connsiteX25" fmla="*/ 1238948 w 4481052"/>
              <a:gd name="connsiteY25" fmla="*/ 4202872 h 4473514"/>
              <a:gd name="connsiteX26" fmla="*/ 1687781 w 4481052"/>
              <a:gd name="connsiteY26" fmla="*/ 4372851 h 4473514"/>
              <a:gd name="connsiteX27" fmla="*/ 1680057 w 4481052"/>
              <a:gd name="connsiteY27" fmla="*/ 4402897 h 4473514"/>
              <a:gd name="connsiteX28" fmla="*/ 1222643 w 4481052"/>
              <a:gd name="connsiteY28" fmla="*/ 4230343 h 4473514"/>
              <a:gd name="connsiteX29" fmla="*/ 1238948 w 4481052"/>
              <a:gd name="connsiteY29" fmla="*/ 4202872 h 4473514"/>
              <a:gd name="connsiteX30" fmla="*/ 3332849 w 4481052"/>
              <a:gd name="connsiteY30" fmla="*/ 4155247 h 4473514"/>
              <a:gd name="connsiteX31" fmla="*/ 3348306 w 4481052"/>
              <a:gd name="connsiteY31" fmla="*/ 4182540 h 4473514"/>
              <a:gd name="connsiteX32" fmla="*/ 2906044 w 4481052"/>
              <a:gd name="connsiteY32" fmla="*/ 4372735 h 4473514"/>
              <a:gd name="connsiteX33" fmla="*/ 2897456 w 4481052"/>
              <a:gd name="connsiteY33" fmla="*/ 4342031 h 4473514"/>
              <a:gd name="connsiteX34" fmla="*/ 3332849 w 4481052"/>
              <a:gd name="connsiteY34" fmla="*/ 4155247 h 4473514"/>
              <a:gd name="connsiteX35" fmla="*/ 1160327 w 4481052"/>
              <a:gd name="connsiteY35" fmla="*/ 4106034 h 4473514"/>
              <a:gd name="connsiteX36" fmla="*/ 1611581 w 4481052"/>
              <a:gd name="connsiteY36" fmla="*/ 4301460 h 4473514"/>
              <a:gd name="connsiteX37" fmla="*/ 1603845 w 4481052"/>
              <a:gd name="connsiteY37" fmla="*/ 4331459 h 4473514"/>
              <a:gd name="connsiteX38" fmla="*/ 1144856 w 4481052"/>
              <a:gd name="connsiteY38" fmla="*/ 4132605 h 4473514"/>
              <a:gd name="connsiteX39" fmla="*/ 1160327 w 4481052"/>
              <a:gd name="connsiteY39" fmla="*/ 4106034 h 4473514"/>
              <a:gd name="connsiteX40" fmla="*/ 3232105 w 4481052"/>
              <a:gd name="connsiteY40" fmla="*/ 4093334 h 4473514"/>
              <a:gd name="connsiteX41" fmla="*/ 3246706 w 4481052"/>
              <a:gd name="connsiteY41" fmla="*/ 4118947 h 4473514"/>
              <a:gd name="connsiteX42" fmla="*/ 2794061 w 4481052"/>
              <a:gd name="connsiteY42" fmla="*/ 4296534 h 4473514"/>
              <a:gd name="connsiteX43" fmla="*/ 2786331 w 4481052"/>
              <a:gd name="connsiteY43" fmla="*/ 4267506 h 4473514"/>
              <a:gd name="connsiteX44" fmla="*/ 3232105 w 4481052"/>
              <a:gd name="connsiteY44" fmla="*/ 4093334 h 4473514"/>
              <a:gd name="connsiteX45" fmla="*/ 1164229 w 4481052"/>
              <a:gd name="connsiteY45" fmla="*/ 4045709 h 4473514"/>
              <a:gd name="connsiteX46" fmla="*/ 1595706 w 4481052"/>
              <a:gd name="connsiteY46" fmla="*/ 4239531 h 4473514"/>
              <a:gd name="connsiteX47" fmla="*/ 1587970 w 4481052"/>
              <a:gd name="connsiteY47" fmla="*/ 4269547 h 4473514"/>
              <a:gd name="connsiteX48" fmla="*/ 1149618 w 4481052"/>
              <a:gd name="connsiteY48" fmla="*/ 4072295 h 4473514"/>
              <a:gd name="connsiteX49" fmla="*/ 1164229 w 4481052"/>
              <a:gd name="connsiteY49" fmla="*/ 4045709 h 4473514"/>
              <a:gd name="connsiteX50" fmla="*/ 764826 w 4481052"/>
              <a:gd name="connsiteY50" fmla="*/ 3877434 h 4473514"/>
              <a:gd name="connsiteX51" fmla="*/ 1159144 w 4481052"/>
              <a:gd name="connsiteY51" fmla="*/ 4161079 h 4473514"/>
              <a:gd name="connsiteX52" fmla="*/ 1143680 w 4481052"/>
              <a:gd name="connsiteY52" fmla="*/ 4188584 h 4473514"/>
              <a:gd name="connsiteX53" fmla="*/ 741631 w 4481052"/>
              <a:gd name="connsiteY53" fmla="*/ 3899782 h 4473514"/>
              <a:gd name="connsiteX54" fmla="*/ 764826 w 4481052"/>
              <a:gd name="connsiteY54" fmla="*/ 3877434 h 4473514"/>
              <a:gd name="connsiteX55" fmla="*/ 3783171 w 4481052"/>
              <a:gd name="connsiteY55" fmla="*/ 3813934 h 4473514"/>
              <a:gd name="connsiteX56" fmla="*/ 3805506 w 4481052"/>
              <a:gd name="connsiteY56" fmla="*/ 3836218 h 4473514"/>
              <a:gd name="connsiteX57" fmla="*/ 3424094 w 4481052"/>
              <a:gd name="connsiteY57" fmla="*/ 4136197 h 4473514"/>
              <a:gd name="connsiteX58" fmla="*/ 3408631 w 4481052"/>
              <a:gd name="connsiteY58" fmla="*/ 4108770 h 4473514"/>
              <a:gd name="connsiteX59" fmla="*/ 3783171 w 4481052"/>
              <a:gd name="connsiteY59" fmla="*/ 3813934 h 4473514"/>
              <a:gd name="connsiteX60" fmla="*/ 3687128 w 4481052"/>
              <a:gd name="connsiteY60" fmla="*/ 3764722 h 4473514"/>
              <a:gd name="connsiteX61" fmla="*/ 3708668 w 4481052"/>
              <a:gd name="connsiteY61" fmla="*/ 3786201 h 4473514"/>
              <a:gd name="connsiteX62" fmla="*/ 3320952 w 4481052"/>
              <a:gd name="connsiteY62" fmla="*/ 4077460 h 4473514"/>
              <a:gd name="connsiteX63" fmla="*/ 3305443 w 4481052"/>
              <a:gd name="connsiteY63" fmla="*/ 4050825 h 4473514"/>
              <a:gd name="connsiteX64" fmla="*/ 3687128 w 4481052"/>
              <a:gd name="connsiteY64" fmla="*/ 3764722 h 4473514"/>
              <a:gd name="connsiteX65" fmla="*/ 704387 w 4481052"/>
              <a:gd name="connsiteY65" fmla="*/ 3755197 h 4473514"/>
              <a:gd name="connsiteX66" fmla="*/ 1086118 w 4481052"/>
              <a:gd name="connsiteY66" fmla="*/ 4061936 h 4473514"/>
              <a:gd name="connsiteX67" fmla="*/ 1070642 w 4481052"/>
              <a:gd name="connsiteY67" fmla="*/ 4088572 h 4473514"/>
              <a:gd name="connsiteX68" fmla="*/ 682893 w 4481052"/>
              <a:gd name="connsiteY68" fmla="*/ 3777536 h 4473514"/>
              <a:gd name="connsiteX69" fmla="*/ 704387 w 4481052"/>
              <a:gd name="connsiteY69" fmla="*/ 3755197 h 4473514"/>
              <a:gd name="connsiteX70" fmla="*/ 731374 w 4481052"/>
              <a:gd name="connsiteY70" fmla="*/ 3704397 h 4473514"/>
              <a:gd name="connsiteX71" fmla="*/ 751149 w 4481052"/>
              <a:gd name="connsiteY71" fmla="*/ 3724057 h 4473514"/>
              <a:gd name="connsiteX72" fmla="*/ 1092469 w 4481052"/>
              <a:gd name="connsiteY72" fmla="*/ 4000161 h 4473514"/>
              <a:gd name="connsiteX73" fmla="*/ 1077853 w 4481052"/>
              <a:gd name="connsiteY73" fmla="*/ 4026660 h 4473514"/>
              <a:gd name="connsiteX74" fmla="*/ 729655 w 4481052"/>
              <a:gd name="connsiteY74" fmla="*/ 3745428 h 4473514"/>
              <a:gd name="connsiteX75" fmla="*/ 709881 w 4481052"/>
              <a:gd name="connsiteY75" fmla="*/ 3725767 h 4473514"/>
              <a:gd name="connsiteX76" fmla="*/ 359549 w 4481052"/>
              <a:gd name="connsiteY76" fmla="*/ 3299584 h 4473514"/>
              <a:gd name="connsiteX77" fmla="*/ 644794 w 4481052"/>
              <a:gd name="connsiteY77" fmla="*/ 3692520 h 4473514"/>
              <a:gd name="connsiteX78" fmla="*/ 623315 w 4481052"/>
              <a:gd name="connsiteY78" fmla="*/ 3713922 h 4473514"/>
              <a:gd name="connsiteX79" fmla="*/ 332056 w 4481052"/>
              <a:gd name="connsiteY79" fmla="*/ 3314993 h 4473514"/>
              <a:gd name="connsiteX80" fmla="*/ 359549 w 4481052"/>
              <a:gd name="connsiteY80" fmla="*/ 3299584 h 4473514"/>
              <a:gd name="connsiteX81" fmla="*/ 144595 w 4481052"/>
              <a:gd name="connsiteY81" fmla="*/ 2769359 h 4473514"/>
              <a:gd name="connsiteX82" fmla="*/ 316181 w 4481052"/>
              <a:gd name="connsiteY82" fmla="*/ 3222233 h 4473514"/>
              <a:gd name="connsiteX83" fmla="*/ 289585 w 4481052"/>
              <a:gd name="connsiteY83" fmla="*/ 3237672 h 4473514"/>
              <a:gd name="connsiteX84" fmla="*/ 114568 w 4481052"/>
              <a:gd name="connsiteY84" fmla="*/ 2777078 h 4473514"/>
              <a:gd name="connsiteX85" fmla="*/ 144595 w 4481052"/>
              <a:gd name="connsiteY85" fmla="*/ 2769359 h 4473514"/>
              <a:gd name="connsiteX86" fmla="*/ 4402367 w 4481052"/>
              <a:gd name="connsiteY86" fmla="*/ 2207384 h 4473514"/>
              <a:gd name="connsiteX87" fmla="*/ 4433297 w 4481052"/>
              <a:gd name="connsiteY87" fmla="*/ 2207384 h 4473514"/>
              <a:gd name="connsiteX88" fmla="*/ 4434156 w 4481052"/>
              <a:gd name="connsiteY88" fmla="*/ 2236531 h 4473514"/>
              <a:gd name="connsiteX89" fmla="*/ 2265631 w 4481052"/>
              <a:gd name="connsiteY89" fmla="*/ 4425122 h 4473514"/>
              <a:gd name="connsiteX90" fmla="*/ 2265631 w 4481052"/>
              <a:gd name="connsiteY90" fmla="*/ 4394261 h 4473514"/>
              <a:gd name="connsiteX91" fmla="*/ 4402367 w 4481052"/>
              <a:gd name="connsiteY91" fmla="*/ 2236531 h 4473514"/>
              <a:gd name="connsiteX92" fmla="*/ 4402367 w 4481052"/>
              <a:gd name="connsiteY92" fmla="*/ 2207384 h 4473514"/>
              <a:gd name="connsiteX93" fmla="*/ 47893 w 4481052"/>
              <a:gd name="connsiteY93" fmla="*/ 2207384 h 4473514"/>
              <a:gd name="connsiteX94" fmla="*/ 79008 w 4481052"/>
              <a:gd name="connsiteY94" fmla="*/ 2207384 h 4473514"/>
              <a:gd name="connsiteX95" fmla="*/ 79008 w 4481052"/>
              <a:gd name="connsiteY95" fmla="*/ 2236565 h 4473514"/>
              <a:gd name="connsiteX96" fmla="*/ 125681 w 4481052"/>
              <a:gd name="connsiteY96" fmla="*/ 2685435 h 4473514"/>
              <a:gd name="connsiteX97" fmla="*/ 95430 w 4481052"/>
              <a:gd name="connsiteY97" fmla="*/ 2693159 h 4473514"/>
              <a:gd name="connsiteX98" fmla="*/ 47893 w 4481052"/>
              <a:gd name="connsiteY98" fmla="*/ 2236565 h 4473514"/>
              <a:gd name="connsiteX99" fmla="*/ 47893 w 4481052"/>
              <a:gd name="connsiteY99" fmla="*/ 2207384 h 4473514"/>
              <a:gd name="connsiteX100" fmla="*/ 4351870 w 4481052"/>
              <a:gd name="connsiteY100" fmla="*/ 1643822 h 4473514"/>
              <a:gd name="connsiteX101" fmla="*/ 4430981 w 4481052"/>
              <a:gd name="connsiteY101" fmla="*/ 2120072 h 4473514"/>
              <a:gd name="connsiteX102" fmla="*/ 4399684 w 4481052"/>
              <a:gd name="connsiteY102" fmla="*/ 2120072 h 4473514"/>
              <a:gd name="connsiteX103" fmla="*/ 4321443 w 4481052"/>
              <a:gd name="connsiteY103" fmla="*/ 1652388 h 4473514"/>
              <a:gd name="connsiteX104" fmla="*/ 4351870 w 4481052"/>
              <a:gd name="connsiteY104" fmla="*/ 1643822 h 4473514"/>
              <a:gd name="connsiteX105" fmla="*/ 4129057 w 4481052"/>
              <a:gd name="connsiteY105" fmla="*/ 1124709 h 4473514"/>
              <a:gd name="connsiteX106" fmla="*/ 4326206 w 4481052"/>
              <a:gd name="connsiteY106" fmla="*/ 1561471 h 4473514"/>
              <a:gd name="connsiteX107" fmla="*/ 4296074 w 4481052"/>
              <a:gd name="connsiteY107" fmla="*/ 1569209 h 4473514"/>
              <a:gd name="connsiteX108" fmla="*/ 4102368 w 4481052"/>
              <a:gd name="connsiteY108" fmla="*/ 1140185 h 4473514"/>
              <a:gd name="connsiteX109" fmla="*/ 688396 w 4481052"/>
              <a:gd name="connsiteY109" fmla="*/ 770697 h 4473514"/>
              <a:gd name="connsiteX110" fmla="*/ 709881 w 4481052"/>
              <a:gd name="connsiteY110" fmla="*/ 792136 h 4473514"/>
              <a:gd name="connsiteX111" fmla="*/ 673786 w 4481052"/>
              <a:gd name="connsiteY111" fmla="*/ 3641684 h 4473514"/>
              <a:gd name="connsiteX112" fmla="*/ 652301 w 4481052"/>
              <a:gd name="connsiteY112" fmla="*/ 3663122 h 4473514"/>
              <a:gd name="connsiteX113" fmla="*/ 688396 w 4481052"/>
              <a:gd name="connsiteY113" fmla="*/ 770697 h 4473514"/>
              <a:gd name="connsiteX114" fmla="*/ 3906837 w 4481052"/>
              <a:gd name="connsiteY114" fmla="*/ 740534 h 4473514"/>
              <a:gd name="connsiteX115" fmla="*/ 3869087 w 4481052"/>
              <a:gd name="connsiteY115" fmla="*/ 3774247 h 4473514"/>
              <a:gd name="connsiteX116" fmla="*/ 3846781 w 4481052"/>
              <a:gd name="connsiteY116" fmla="*/ 3751095 h 4473514"/>
              <a:gd name="connsiteX117" fmla="*/ 3884530 w 4481052"/>
              <a:gd name="connsiteY117" fmla="*/ 762828 h 4473514"/>
              <a:gd name="connsiteX118" fmla="*/ 3731695 w 4481052"/>
              <a:gd name="connsiteY118" fmla="*/ 708785 h 4473514"/>
              <a:gd name="connsiteX119" fmla="*/ 3751419 w 4481052"/>
              <a:gd name="connsiteY119" fmla="*/ 728504 h 4473514"/>
              <a:gd name="connsiteX120" fmla="*/ 3769428 w 4481052"/>
              <a:gd name="connsiteY120" fmla="*/ 3726622 h 4473514"/>
              <a:gd name="connsiteX121" fmla="*/ 3747989 w 4481052"/>
              <a:gd name="connsiteY121" fmla="*/ 3705188 h 4473514"/>
              <a:gd name="connsiteX122" fmla="*/ 3729980 w 4481052"/>
              <a:gd name="connsiteY122" fmla="*/ 749937 h 4473514"/>
              <a:gd name="connsiteX123" fmla="*/ 3710256 w 4481052"/>
              <a:gd name="connsiteY123" fmla="*/ 730218 h 4473514"/>
              <a:gd name="connsiteX124" fmla="*/ 3783450 w 4481052"/>
              <a:gd name="connsiteY124" fmla="*/ 681798 h 4473514"/>
              <a:gd name="connsiteX125" fmla="*/ 4084906 w 4481052"/>
              <a:gd name="connsiteY125" fmla="*/ 1050571 h 4473514"/>
              <a:gd name="connsiteX126" fmla="*/ 4058206 w 4481052"/>
              <a:gd name="connsiteY126" fmla="*/ 1065972 h 4473514"/>
              <a:gd name="connsiteX127" fmla="*/ 3761056 w 4481052"/>
              <a:gd name="connsiteY127" fmla="*/ 703188 h 4473514"/>
              <a:gd name="connsiteX128" fmla="*/ 3783450 w 4481052"/>
              <a:gd name="connsiteY128" fmla="*/ 681798 h 4473514"/>
              <a:gd name="connsiteX129" fmla="*/ 638506 w 4481052"/>
              <a:gd name="connsiteY129" fmla="*/ 673859 h 4473514"/>
              <a:gd name="connsiteX130" fmla="*/ 660840 w 4481052"/>
              <a:gd name="connsiteY130" fmla="*/ 696151 h 4473514"/>
              <a:gd name="connsiteX131" fmla="*/ 678880 w 4481052"/>
              <a:gd name="connsiteY131" fmla="*/ 3796464 h 4473514"/>
              <a:gd name="connsiteX132" fmla="*/ 700356 w 4481052"/>
              <a:gd name="connsiteY132" fmla="*/ 3817042 h 4473514"/>
              <a:gd name="connsiteX133" fmla="*/ 678021 w 4481052"/>
              <a:gd name="connsiteY133" fmla="*/ 3839334 h 4473514"/>
              <a:gd name="connsiteX134" fmla="*/ 656545 w 4481052"/>
              <a:gd name="connsiteY134" fmla="*/ 3818757 h 4473514"/>
              <a:gd name="connsiteX135" fmla="*/ 638506 w 4481052"/>
              <a:gd name="connsiteY135" fmla="*/ 673859 h 4473514"/>
              <a:gd name="connsiteX136" fmla="*/ 1111908 w 4481052"/>
              <a:gd name="connsiteY136" fmla="*/ 424623 h 4473514"/>
              <a:gd name="connsiteX137" fmla="*/ 1127394 w 4481052"/>
              <a:gd name="connsiteY137" fmla="*/ 451154 h 4473514"/>
              <a:gd name="connsiteX138" fmla="*/ 769489 w 4481052"/>
              <a:gd name="connsiteY138" fmla="*/ 731010 h 4473514"/>
              <a:gd name="connsiteX139" fmla="*/ 747981 w 4481052"/>
              <a:gd name="connsiteY139" fmla="*/ 709615 h 4473514"/>
              <a:gd name="connsiteX140" fmla="*/ 1111908 w 4481052"/>
              <a:gd name="connsiteY140" fmla="*/ 424623 h 4473514"/>
              <a:gd name="connsiteX141" fmla="*/ 3286678 w 4481052"/>
              <a:gd name="connsiteY141" fmla="*/ 375410 h 4473514"/>
              <a:gd name="connsiteX142" fmla="*/ 3668981 w 4481052"/>
              <a:gd name="connsiteY142" fmla="*/ 650761 h 4473514"/>
              <a:gd name="connsiteX143" fmla="*/ 3647552 w 4481052"/>
              <a:gd name="connsiteY143" fmla="*/ 672272 h 4473514"/>
              <a:gd name="connsiteX144" fmla="*/ 3272106 w 4481052"/>
              <a:gd name="connsiteY144" fmla="*/ 401223 h 4473514"/>
              <a:gd name="connsiteX145" fmla="*/ 3286678 w 4481052"/>
              <a:gd name="connsiteY145" fmla="*/ 375410 h 4473514"/>
              <a:gd name="connsiteX146" fmla="*/ 3460563 w 4481052"/>
              <a:gd name="connsiteY146" fmla="*/ 359534 h 4473514"/>
              <a:gd name="connsiteX147" fmla="*/ 3824634 w 4481052"/>
              <a:gd name="connsiteY147" fmla="*/ 654014 h 4473514"/>
              <a:gd name="connsiteX148" fmla="*/ 3845193 w 4481052"/>
              <a:gd name="connsiteY148" fmla="*/ 675415 h 4473514"/>
              <a:gd name="connsiteX149" fmla="*/ 3822921 w 4481052"/>
              <a:gd name="connsiteY149" fmla="*/ 697672 h 4473514"/>
              <a:gd name="connsiteX150" fmla="*/ 3802361 w 4481052"/>
              <a:gd name="connsiteY150" fmla="*/ 676271 h 4473514"/>
              <a:gd name="connsiteX151" fmla="*/ 3445143 w 4481052"/>
              <a:gd name="connsiteY151" fmla="*/ 386928 h 4473514"/>
              <a:gd name="connsiteX152" fmla="*/ 3460563 w 4481052"/>
              <a:gd name="connsiteY152" fmla="*/ 359534 h 4473514"/>
              <a:gd name="connsiteX153" fmla="*/ 3337635 w 4481052"/>
              <a:gd name="connsiteY153" fmla="*/ 340486 h 4473514"/>
              <a:gd name="connsiteX154" fmla="*/ 3719781 w 4481052"/>
              <a:gd name="connsiteY154" fmla="*/ 620688 h 4473514"/>
              <a:gd name="connsiteX155" fmla="*/ 3698312 w 4481052"/>
              <a:gd name="connsiteY155" fmla="*/ 642110 h 4473514"/>
              <a:gd name="connsiteX156" fmla="*/ 3321318 w 4481052"/>
              <a:gd name="connsiteY156" fmla="*/ 367048 h 4473514"/>
              <a:gd name="connsiteX157" fmla="*/ 1106352 w 4481052"/>
              <a:gd name="connsiteY157" fmla="*/ 305560 h 4473514"/>
              <a:gd name="connsiteX158" fmla="*/ 1122631 w 4481052"/>
              <a:gd name="connsiteY158" fmla="*/ 332954 h 4473514"/>
              <a:gd name="connsiteX159" fmla="*/ 724220 w 4481052"/>
              <a:gd name="connsiteY159" fmla="*/ 632585 h 4473514"/>
              <a:gd name="connsiteX160" fmla="*/ 701943 w 4481052"/>
              <a:gd name="connsiteY160" fmla="*/ 610326 h 4473514"/>
              <a:gd name="connsiteX161" fmla="*/ 1106352 w 4481052"/>
              <a:gd name="connsiteY161" fmla="*/ 305560 h 4473514"/>
              <a:gd name="connsiteX162" fmla="*/ 1607027 w 4481052"/>
              <a:gd name="connsiteY162" fmla="*/ 199198 h 4473514"/>
              <a:gd name="connsiteX163" fmla="*/ 1614756 w 4481052"/>
              <a:gd name="connsiteY163" fmla="*/ 228296 h 4473514"/>
              <a:gd name="connsiteX164" fmla="*/ 1200000 w 4481052"/>
              <a:gd name="connsiteY164" fmla="*/ 407161 h 4473514"/>
              <a:gd name="connsiteX165" fmla="*/ 1184543 w 4481052"/>
              <a:gd name="connsiteY165" fmla="*/ 381486 h 4473514"/>
              <a:gd name="connsiteX166" fmla="*/ 1607027 w 4481052"/>
              <a:gd name="connsiteY166" fmla="*/ 199198 h 4473514"/>
              <a:gd name="connsiteX167" fmla="*/ 2775019 w 4481052"/>
              <a:gd name="connsiteY167" fmla="*/ 170623 h 4473514"/>
              <a:gd name="connsiteX168" fmla="*/ 3211781 w 4481052"/>
              <a:gd name="connsiteY168" fmla="*/ 336008 h 4473514"/>
              <a:gd name="connsiteX169" fmla="*/ 3196305 w 4481052"/>
              <a:gd name="connsiteY169" fmla="*/ 362710 h 4473514"/>
              <a:gd name="connsiteX170" fmla="*/ 2767281 w 4481052"/>
              <a:gd name="connsiteY170" fmla="*/ 199910 h 4473514"/>
              <a:gd name="connsiteX171" fmla="*/ 2822612 w 4481052"/>
              <a:gd name="connsiteY171" fmla="*/ 124584 h 4473514"/>
              <a:gd name="connsiteX172" fmla="*/ 3260994 w 4481052"/>
              <a:gd name="connsiteY172" fmla="*/ 298111 h 4473514"/>
              <a:gd name="connsiteX173" fmla="*/ 3244726 w 4481052"/>
              <a:gd name="connsiteY173" fmla="*/ 324610 h 4473514"/>
              <a:gd name="connsiteX174" fmla="*/ 2814906 w 4481052"/>
              <a:gd name="connsiteY174" fmla="*/ 154503 h 4473514"/>
              <a:gd name="connsiteX175" fmla="*/ 2924254 w 4481052"/>
              <a:gd name="connsiteY175" fmla="*/ 105534 h 4473514"/>
              <a:gd name="connsiteX176" fmla="*/ 3384819 w 4481052"/>
              <a:gd name="connsiteY176" fmla="*/ 312945 h 4473514"/>
              <a:gd name="connsiteX177" fmla="*/ 3369324 w 4481052"/>
              <a:gd name="connsiteY177" fmla="*/ 340485 h 4473514"/>
              <a:gd name="connsiteX178" fmla="*/ 2916506 w 4481052"/>
              <a:gd name="connsiteY178" fmla="*/ 136517 h 4473514"/>
              <a:gd name="connsiteX179" fmla="*/ 2924254 w 4481052"/>
              <a:gd name="connsiteY179" fmla="*/ 105534 h 4473514"/>
              <a:gd name="connsiteX180" fmla="*/ 2144981 w 4481052"/>
              <a:gd name="connsiteY180" fmla="*/ 105534 h 4473514"/>
              <a:gd name="connsiteX181" fmla="*/ 2144981 w 4481052"/>
              <a:gd name="connsiteY181" fmla="*/ 135490 h 4473514"/>
              <a:gd name="connsiteX182" fmla="*/ 1695515 w 4481052"/>
              <a:gd name="connsiteY182" fmla="*/ 203959 h 4473514"/>
              <a:gd name="connsiteX183" fmla="*/ 1687781 w 4481052"/>
              <a:gd name="connsiteY183" fmla="*/ 174860 h 4473514"/>
              <a:gd name="connsiteX184" fmla="*/ 2144981 w 4481052"/>
              <a:gd name="connsiteY184" fmla="*/ 105534 h 4473514"/>
              <a:gd name="connsiteX185" fmla="*/ 2230706 w 4481052"/>
              <a:gd name="connsiteY185" fmla="*/ 103214 h 4473514"/>
              <a:gd name="connsiteX186" fmla="*/ 2692669 w 4481052"/>
              <a:gd name="connsiteY186" fmla="*/ 151085 h 4473514"/>
              <a:gd name="connsiteX187" fmla="*/ 2684098 w 4481052"/>
              <a:gd name="connsiteY187" fmla="*/ 180148 h 4473514"/>
              <a:gd name="connsiteX188" fmla="*/ 2230706 w 4481052"/>
              <a:gd name="connsiteY188" fmla="*/ 133133 h 4473514"/>
              <a:gd name="connsiteX189" fmla="*/ 2230706 w 4481052"/>
              <a:gd name="connsiteY189" fmla="*/ 103214 h 4473514"/>
              <a:gd name="connsiteX190" fmla="*/ 1660131 w 4481052"/>
              <a:gd name="connsiteY190" fmla="*/ 75373 h 4473514"/>
              <a:gd name="connsiteX191" fmla="*/ 1668731 w 4481052"/>
              <a:gd name="connsiteY191" fmla="*/ 106111 h 4473514"/>
              <a:gd name="connsiteX192" fmla="*/ 1200023 w 4481052"/>
              <a:gd name="connsiteY192" fmla="*/ 289686 h 4473514"/>
              <a:gd name="connsiteX193" fmla="*/ 1184543 w 4481052"/>
              <a:gd name="connsiteY193" fmla="*/ 262362 h 4473514"/>
              <a:gd name="connsiteX194" fmla="*/ 1660131 w 4481052"/>
              <a:gd name="connsiteY194" fmla="*/ 75373 h 4473514"/>
              <a:gd name="connsiteX195" fmla="*/ 2178318 w 4481052"/>
              <a:gd name="connsiteY195" fmla="*/ 48385 h 4473514"/>
              <a:gd name="connsiteX196" fmla="*/ 2178318 w 4481052"/>
              <a:gd name="connsiteY196" fmla="*/ 79242 h 4473514"/>
              <a:gd name="connsiteX197" fmla="*/ 81972 w 4481052"/>
              <a:gd name="connsiteY197" fmla="*/ 2120072 h 4473514"/>
              <a:gd name="connsiteX198" fmla="*/ 51068 w 4481052"/>
              <a:gd name="connsiteY198" fmla="*/ 2120072 h 4473514"/>
              <a:gd name="connsiteX199" fmla="*/ 2178318 w 4481052"/>
              <a:gd name="connsiteY199" fmla="*/ 48385 h 4473514"/>
              <a:gd name="connsiteX200" fmla="*/ 2265631 w 4481052"/>
              <a:gd name="connsiteY200" fmla="*/ 46797 h 4473514"/>
              <a:gd name="connsiteX201" fmla="*/ 2737119 w 4481052"/>
              <a:gd name="connsiteY201" fmla="*/ 102520 h 4473514"/>
              <a:gd name="connsiteX202" fmla="*/ 2729389 w 4481052"/>
              <a:gd name="connsiteY202" fmla="*/ 132522 h 4473514"/>
              <a:gd name="connsiteX203" fmla="*/ 2265631 w 4481052"/>
              <a:gd name="connsiteY203" fmla="*/ 77660 h 4473514"/>
              <a:gd name="connsiteX204" fmla="*/ 2340243 w 4481052"/>
              <a:gd name="connsiteY204" fmla="*/ 759 h 4473514"/>
              <a:gd name="connsiteX205" fmla="*/ 2840306 w 4481052"/>
              <a:gd name="connsiteY205" fmla="*/ 79490 h 4473514"/>
              <a:gd name="connsiteX206" fmla="*/ 2831699 w 4481052"/>
              <a:gd name="connsiteY206" fmla="*/ 110298 h 4473514"/>
              <a:gd name="connsiteX207" fmla="*/ 2340243 w 4481052"/>
              <a:gd name="connsiteY207" fmla="*/ 32423 h 4473514"/>
              <a:gd name="connsiteX208" fmla="*/ 2251343 w 4481052"/>
              <a:gd name="connsiteY208" fmla="*/ 29 h 4473514"/>
              <a:gd name="connsiteX209" fmla="*/ 2251343 w 4481052"/>
              <a:gd name="connsiteY209" fmla="*/ 31748 h 4473514"/>
              <a:gd name="connsiteX210" fmla="*/ 1754245 w 4481052"/>
              <a:gd name="connsiteY210" fmla="*/ 84897 h 4473514"/>
              <a:gd name="connsiteX211" fmla="*/ 1746518 w 4481052"/>
              <a:gd name="connsiteY211" fmla="*/ 54894 h 4473514"/>
              <a:gd name="connsiteX212" fmla="*/ 2251343 w 4481052"/>
              <a:gd name="connsiteY212" fmla="*/ 29 h 447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4481052" h="4473514">
                <a:moveTo>
                  <a:pt x="1774868" y="4393372"/>
                </a:moveTo>
                <a:cubicBezTo>
                  <a:pt x="1931694" y="4426610"/>
                  <a:pt x="2091947" y="4442802"/>
                  <a:pt x="2251344" y="4441950"/>
                </a:cubicBezTo>
                <a:cubicBezTo>
                  <a:pt x="2251344" y="4441950"/>
                  <a:pt x="2251344" y="4441950"/>
                  <a:pt x="2251344" y="4473483"/>
                </a:cubicBezTo>
                <a:cubicBezTo>
                  <a:pt x="2088519" y="4474335"/>
                  <a:pt x="1926552" y="4458143"/>
                  <a:pt x="1767156" y="4423201"/>
                </a:cubicBezTo>
                <a:cubicBezTo>
                  <a:pt x="1767156" y="4423201"/>
                  <a:pt x="1767156" y="4423201"/>
                  <a:pt x="1774868" y="4393372"/>
                </a:cubicBezTo>
                <a:close/>
                <a:moveTo>
                  <a:pt x="2811076" y="4367972"/>
                </a:moveTo>
                <a:lnTo>
                  <a:pt x="2819668" y="4398889"/>
                </a:lnTo>
                <a:cubicBezTo>
                  <a:pt x="2662437" y="4440971"/>
                  <a:pt x="2501769" y="4465018"/>
                  <a:pt x="2340243" y="4472747"/>
                </a:cubicBezTo>
                <a:cubicBezTo>
                  <a:pt x="2340243" y="4472747"/>
                  <a:pt x="2340243" y="4472747"/>
                  <a:pt x="2340243" y="4440971"/>
                </a:cubicBezTo>
                <a:cubicBezTo>
                  <a:pt x="2498333" y="4433242"/>
                  <a:pt x="2656423" y="4409195"/>
                  <a:pt x="2811076" y="4367972"/>
                </a:cubicBezTo>
                <a:close/>
                <a:moveTo>
                  <a:pt x="1694781" y="4325109"/>
                </a:moveTo>
                <a:cubicBezTo>
                  <a:pt x="1850234" y="4365632"/>
                  <a:pt x="2011700" y="4389773"/>
                  <a:pt x="2178318" y="4394084"/>
                </a:cubicBezTo>
                <a:lnTo>
                  <a:pt x="2178318" y="4425122"/>
                </a:lnTo>
                <a:cubicBezTo>
                  <a:pt x="2009123" y="4420811"/>
                  <a:pt x="1844222" y="4396670"/>
                  <a:pt x="1686193" y="4355286"/>
                </a:cubicBezTo>
                <a:cubicBezTo>
                  <a:pt x="1686193" y="4355286"/>
                  <a:pt x="1686193" y="4355286"/>
                  <a:pt x="1694781" y="4325109"/>
                </a:cubicBezTo>
                <a:close/>
                <a:moveTo>
                  <a:pt x="2703145" y="4288597"/>
                </a:moveTo>
                <a:lnTo>
                  <a:pt x="2711719" y="4317834"/>
                </a:lnTo>
                <a:cubicBezTo>
                  <a:pt x="2553096" y="4353089"/>
                  <a:pt x="2391901" y="4371147"/>
                  <a:pt x="2230706" y="4370287"/>
                </a:cubicBezTo>
                <a:cubicBezTo>
                  <a:pt x="2230706" y="4370287"/>
                  <a:pt x="2230706" y="4370287"/>
                  <a:pt x="2230706" y="4340191"/>
                </a:cubicBezTo>
                <a:cubicBezTo>
                  <a:pt x="2389329" y="4341051"/>
                  <a:pt x="2547951" y="4323853"/>
                  <a:pt x="2703145" y="4288597"/>
                </a:cubicBezTo>
                <a:close/>
                <a:moveTo>
                  <a:pt x="1676468" y="4263197"/>
                </a:moveTo>
                <a:cubicBezTo>
                  <a:pt x="1829487" y="4305627"/>
                  <a:pt x="1986804" y="4330738"/>
                  <a:pt x="2144981" y="4337665"/>
                </a:cubicBezTo>
                <a:lnTo>
                  <a:pt x="2144981" y="4367972"/>
                </a:lnTo>
                <a:cubicBezTo>
                  <a:pt x="1984225" y="4361045"/>
                  <a:pt x="1824329" y="4335934"/>
                  <a:pt x="1668731" y="4292638"/>
                </a:cubicBezTo>
                <a:cubicBezTo>
                  <a:pt x="1668731" y="4292638"/>
                  <a:pt x="1668731" y="4292638"/>
                  <a:pt x="1676468" y="4263197"/>
                </a:cubicBezTo>
                <a:close/>
                <a:moveTo>
                  <a:pt x="1238948" y="4202872"/>
                </a:moveTo>
                <a:cubicBezTo>
                  <a:pt x="1383124" y="4276701"/>
                  <a:pt x="1534165" y="4333361"/>
                  <a:pt x="1687781" y="4372851"/>
                </a:cubicBezTo>
                <a:lnTo>
                  <a:pt x="1680057" y="4402897"/>
                </a:lnTo>
                <a:cubicBezTo>
                  <a:pt x="1523009" y="4362549"/>
                  <a:pt x="1369393" y="4305031"/>
                  <a:pt x="1222643" y="4230343"/>
                </a:cubicBezTo>
                <a:cubicBezTo>
                  <a:pt x="1222643" y="4230343"/>
                  <a:pt x="1222643" y="4230343"/>
                  <a:pt x="1238948" y="4202872"/>
                </a:cubicBezTo>
                <a:close/>
                <a:moveTo>
                  <a:pt x="3332849" y="4155247"/>
                </a:moveTo>
                <a:lnTo>
                  <a:pt x="3348306" y="4182540"/>
                </a:lnTo>
                <a:cubicBezTo>
                  <a:pt x="3206611" y="4262712"/>
                  <a:pt x="3058045" y="4325826"/>
                  <a:pt x="2906044" y="4372735"/>
                </a:cubicBezTo>
                <a:cubicBezTo>
                  <a:pt x="2906044" y="4372735"/>
                  <a:pt x="2906044" y="4372735"/>
                  <a:pt x="2897456" y="4342031"/>
                </a:cubicBezTo>
                <a:cubicBezTo>
                  <a:pt x="3047740" y="4295975"/>
                  <a:pt x="3193729" y="4233714"/>
                  <a:pt x="3332849" y="4155247"/>
                </a:cubicBezTo>
                <a:close/>
                <a:moveTo>
                  <a:pt x="1160327" y="4106034"/>
                </a:moveTo>
                <a:cubicBezTo>
                  <a:pt x="1301290" y="4187462"/>
                  <a:pt x="1452568" y="4253460"/>
                  <a:pt x="1611581" y="4301460"/>
                </a:cubicBezTo>
                <a:cubicBezTo>
                  <a:pt x="1611581" y="4301460"/>
                  <a:pt x="1611581" y="4301460"/>
                  <a:pt x="1603845" y="4331459"/>
                </a:cubicBezTo>
                <a:cubicBezTo>
                  <a:pt x="1442253" y="4282603"/>
                  <a:pt x="1288397" y="4215747"/>
                  <a:pt x="1144856" y="4132605"/>
                </a:cubicBezTo>
                <a:cubicBezTo>
                  <a:pt x="1144856" y="4132605"/>
                  <a:pt x="1144856" y="4132605"/>
                  <a:pt x="1160327" y="4106034"/>
                </a:cubicBezTo>
                <a:close/>
                <a:moveTo>
                  <a:pt x="3232105" y="4093334"/>
                </a:moveTo>
                <a:cubicBezTo>
                  <a:pt x="3232105" y="4093334"/>
                  <a:pt x="3232105" y="4093334"/>
                  <a:pt x="3246706" y="4118947"/>
                </a:cubicBezTo>
                <a:cubicBezTo>
                  <a:pt x="3101551" y="4195788"/>
                  <a:pt x="2949524" y="4255553"/>
                  <a:pt x="2794061" y="4296534"/>
                </a:cubicBezTo>
                <a:cubicBezTo>
                  <a:pt x="2794061" y="4296534"/>
                  <a:pt x="2794061" y="4296534"/>
                  <a:pt x="2786331" y="4267506"/>
                </a:cubicBezTo>
                <a:cubicBezTo>
                  <a:pt x="2939217" y="4227378"/>
                  <a:pt x="3088667" y="4168467"/>
                  <a:pt x="3232105" y="4093334"/>
                </a:cubicBezTo>
                <a:close/>
                <a:moveTo>
                  <a:pt x="1164229" y="4045709"/>
                </a:moveTo>
                <a:cubicBezTo>
                  <a:pt x="1301752" y="4128040"/>
                  <a:pt x="1447010" y="4192362"/>
                  <a:pt x="1595706" y="4239531"/>
                </a:cubicBezTo>
                <a:cubicBezTo>
                  <a:pt x="1595706" y="4239531"/>
                  <a:pt x="1595706" y="4239531"/>
                  <a:pt x="1587970" y="4269547"/>
                </a:cubicBezTo>
                <a:cubicBezTo>
                  <a:pt x="1436696" y="4220663"/>
                  <a:pt x="1288859" y="4155484"/>
                  <a:pt x="1149618" y="4072295"/>
                </a:cubicBezTo>
                <a:cubicBezTo>
                  <a:pt x="1149618" y="4072295"/>
                  <a:pt x="1149618" y="4072295"/>
                  <a:pt x="1164229" y="4045709"/>
                </a:cubicBezTo>
                <a:close/>
                <a:moveTo>
                  <a:pt x="764826" y="3877434"/>
                </a:moveTo>
                <a:cubicBezTo>
                  <a:pt x="887674" y="3988313"/>
                  <a:pt x="1019973" y="4082862"/>
                  <a:pt x="1159144" y="4161079"/>
                </a:cubicBezTo>
                <a:cubicBezTo>
                  <a:pt x="1159144" y="4161079"/>
                  <a:pt x="1159144" y="4161079"/>
                  <a:pt x="1143680" y="4188584"/>
                </a:cubicBezTo>
                <a:cubicBezTo>
                  <a:pt x="1001932" y="4108647"/>
                  <a:pt x="867056" y="4012380"/>
                  <a:pt x="741631" y="3899782"/>
                </a:cubicBezTo>
                <a:cubicBezTo>
                  <a:pt x="741631" y="3899782"/>
                  <a:pt x="741631" y="3899782"/>
                  <a:pt x="764826" y="3877434"/>
                </a:cubicBezTo>
                <a:close/>
                <a:moveTo>
                  <a:pt x="3783171" y="3813934"/>
                </a:moveTo>
                <a:lnTo>
                  <a:pt x="3805506" y="3836218"/>
                </a:lnTo>
                <a:cubicBezTo>
                  <a:pt x="3686959" y="3951924"/>
                  <a:pt x="3558963" y="4052203"/>
                  <a:pt x="3424094" y="4136197"/>
                </a:cubicBezTo>
                <a:cubicBezTo>
                  <a:pt x="3424094" y="4136197"/>
                  <a:pt x="3424094" y="4136197"/>
                  <a:pt x="3408631" y="4108770"/>
                </a:cubicBezTo>
                <a:cubicBezTo>
                  <a:pt x="3540923" y="4025633"/>
                  <a:pt x="3667201" y="3927926"/>
                  <a:pt x="3783171" y="3813934"/>
                </a:cubicBezTo>
                <a:close/>
                <a:moveTo>
                  <a:pt x="3687128" y="3764722"/>
                </a:moveTo>
                <a:lnTo>
                  <a:pt x="3708668" y="3786201"/>
                </a:lnTo>
                <a:cubicBezTo>
                  <a:pt x="3588045" y="3899611"/>
                  <a:pt x="3457945" y="3996698"/>
                  <a:pt x="3320952" y="4077460"/>
                </a:cubicBezTo>
                <a:cubicBezTo>
                  <a:pt x="3320952" y="4077460"/>
                  <a:pt x="3320952" y="4077460"/>
                  <a:pt x="3305443" y="4050825"/>
                </a:cubicBezTo>
                <a:cubicBezTo>
                  <a:pt x="3440713" y="3971782"/>
                  <a:pt x="3569090" y="3876414"/>
                  <a:pt x="3687128" y="3764722"/>
                </a:cubicBezTo>
                <a:close/>
                <a:moveTo>
                  <a:pt x="704387" y="3755197"/>
                </a:moveTo>
                <a:cubicBezTo>
                  <a:pt x="819594" y="3871191"/>
                  <a:pt x="947697" y="3974296"/>
                  <a:pt x="1086118" y="4061936"/>
                </a:cubicBezTo>
                <a:lnTo>
                  <a:pt x="1070642" y="4088572"/>
                </a:lnTo>
                <a:cubicBezTo>
                  <a:pt x="929642" y="4000073"/>
                  <a:pt x="799819" y="3895249"/>
                  <a:pt x="682893" y="3777536"/>
                </a:cubicBezTo>
                <a:cubicBezTo>
                  <a:pt x="682893" y="3777536"/>
                  <a:pt x="682893" y="3777536"/>
                  <a:pt x="704387" y="3755197"/>
                </a:cubicBezTo>
                <a:close/>
                <a:moveTo>
                  <a:pt x="731374" y="3704397"/>
                </a:moveTo>
                <a:cubicBezTo>
                  <a:pt x="737393" y="3711235"/>
                  <a:pt x="744271" y="3718074"/>
                  <a:pt x="751149" y="3724057"/>
                </a:cubicBezTo>
                <a:cubicBezTo>
                  <a:pt x="856898" y="3830054"/>
                  <a:pt x="972104" y="3921518"/>
                  <a:pt x="1092469" y="4000161"/>
                </a:cubicBezTo>
                <a:cubicBezTo>
                  <a:pt x="1092469" y="4000161"/>
                  <a:pt x="1092469" y="4000161"/>
                  <a:pt x="1077853" y="4026660"/>
                </a:cubicBezTo>
                <a:cubicBezTo>
                  <a:pt x="954049" y="3946308"/>
                  <a:pt x="837983" y="3853134"/>
                  <a:pt x="729655" y="3745428"/>
                </a:cubicBezTo>
                <a:cubicBezTo>
                  <a:pt x="722777" y="3738589"/>
                  <a:pt x="715899" y="3732605"/>
                  <a:pt x="709881" y="3725767"/>
                </a:cubicBezTo>
                <a:close/>
                <a:moveTo>
                  <a:pt x="359549" y="3299584"/>
                </a:moveTo>
                <a:cubicBezTo>
                  <a:pt x="439452" y="3441691"/>
                  <a:pt x="535679" y="3572670"/>
                  <a:pt x="644794" y="3692520"/>
                </a:cubicBezTo>
                <a:lnTo>
                  <a:pt x="623315" y="3713922"/>
                </a:lnTo>
                <a:cubicBezTo>
                  <a:pt x="511622" y="3593216"/>
                  <a:pt x="414536" y="3458813"/>
                  <a:pt x="332056" y="3314993"/>
                </a:cubicBezTo>
                <a:cubicBezTo>
                  <a:pt x="332056" y="3314993"/>
                  <a:pt x="332056" y="3314993"/>
                  <a:pt x="359549" y="3299584"/>
                </a:cubicBezTo>
                <a:close/>
                <a:moveTo>
                  <a:pt x="144595" y="2769359"/>
                </a:moveTo>
                <a:cubicBezTo>
                  <a:pt x="184918" y="2928036"/>
                  <a:pt x="243257" y="3079852"/>
                  <a:pt x="316181" y="3222233"/>
                </a:cubicBezTo>
                <a:cubicBezTo>
                  <a:pt x="316181" y="3222233"/>
                  <a:pt x="316181" y="3222233"/>
                  <a:pt x="289585" y="3237672"/>
                </a:cubicBezTo>
                <a:cubicBezTo>
                  <a:pt x="214945" y="3092718"/>
                  <a:pt x="155748" y="2938329"/>
                  <a:pt x="114568" y="2777078"/>
                </a:cubicBezTo>
                <a:cubicBezTo>
                  <a:pt x="114568" y="2777078"/>
                  <a:pt x="114568" y="2777078"/>
                  <a:pt x="144595" y="2769359"/>
                </a:cubicBezTo>
                <a:close/>
                <a:moveTo>
                  <a:pt x="4402367" y="2207384"/>
                </a:moveTo>
                <a:lnTo>
                  <a:pt x="4433297" y="2207384"/>
                </a:lnTo>
                <a:cubicBezTo>
                  <a:pt x="4433297" y="2216814"/>
                  <a:pt x="4434156" y="2227101"/>
                  <a:pt x="4434156" y="2236531"/>
                </a:cubicBezTo>
                <a:cubicBezTo>
                  <a:pt x="4434156" y="3436698"/>
                  <a:pt x="3465021" y="4411406"/>
                  <a:pt x="2265631" y="4425122"/>
                </a:cubicBezTo>
                <a:cubicBezTo>
                  <a:pt x="2265631" y="4425122"/>
                  <a:pt x="2265631" y="4425122"/>
                  <a:pt x="2265631" y="4394261"/>
                </a:cubicBezTo>
                <a:cubicBezTo>
                  <a:pt x="3447838" y="4380544"/>
                  <a:pt x="4402367" y="3419553"/>
                  <a:pt x="4402367" y="2236531"/>
                </a:cubicBezTo>
                <a:cubicBezTo>
                  <a:pt x="4402367" y="2227101"/>
                  <a:pt x="4402367" y="2216814"/>
                  <a:pt x="4402367" y="2207384"/>
                </a:cubicBezTo>
                <a:close/>
                <a:moveTo>
                  <a:pt x="47893" y="2207384"/>
                </a:moveTo>
                <a:lnTo>
                  <a:pt x="79008" y="2207384"/>
                </a:lnTo>
                <a:cubicBezTo>
                  <a:pt x="79008" y="2216825"/>
                  <a:pt x="79008" y="2227124"/>
                  <a:pt x="79008" y="2236565"/>
                </a:cubicBezTo>
                <a:cubicBezTo>
                  <a:pt x="79008" y="2390193"/>
                  <a:pt x="95430" y="2540389"/>
                  <a:pt x="125681" y="2685435"/>
                </a:cubicBezTo>
                <a:cubicBezTo>
                  <a:pt x="125681" y="2685435"/>
                  <a:pt x="125681" y="2685435"/>
                  <a:pt x="95430" y="2693159"/>
                </a:cubicBezTo>
                <a:cubicBezTo>
                  <a:pt x="64315" y="2545538"/>
                  <a:pt x="47893" y="2393626"/>
                  <a:pt x="47893" y="2236565"/>
                </a:cubicBezTo>
                <a:cubicBezTo>
                  <a:pt x="47893" y="2227124"/>
                  <a:pt x="47893" y="2216825"/>
                  <a:pt x="47893" y="2207384"/>
                </a:cubicBezTo>
                <a:close/>
                <a:moveTo>
                  <a:pt x="4351870" y="1643822"/>
                </a:moveTo>
                <a:cubicBezTo>
                  <a:pt x="4395338" y="1796290"/>
                  <a:pt x="4422288" y="1955611"/>
                  <a:pt x="4430981" y="2120072"/>
                </a:cubicBezTo>
                <a:cubicBezTo>
                  <a:pt x="4430981" y="2120072"/>
                  <a:pt x="4430981" y="2120072"/>
                  <a:pt x="4399684" y="2120072"/>
                </a:cubicBezTo>
                <a:cubicBezTo>
                  <a:pt x="4390991" y="1958181"/>
                  <a:pt x="4364041" y="1802286"/>
                  <a:pt x="4321443" y="1652388"/>
                </a:cubicBezTo>
                <a:cubicBezTo>
                  <a:pt x="4321443" y="1652388"/>
                  <a:pt x="4321443" y="1652388"/>
                  <a:pt x="4351870" y="1643822"/>
                </a:cubicBezTo>
                <a:close/>
                <a:moveTo>
                  <a:pt x="4129057" y="1124709"/>
                </a:moveTo>
                <a:cubicBezTo>
                  <a:pt x="4209983" y="1261412"/>
                  <a:pt x="4276273" y="1407572"/>
                  <a:pt x="4326206" y="1561471"/>
                </a:cubicBezTo>
                <a:cubicBezTo>
                  <a:pt x="4326206" y="1561471"/>
                  <a:pt x="4326206" y="1561471"/>
                  <a:pt x="4296074" y="1569209"/>
                </a:cubicBezTo>
                <a:cubicBezTo>
                  <a:pt x="4247002" y="1418749"/>
                  <a:pt x="4181572" y="1274308"/>
                  <a:pt x="4102368" y="1140185"/>
                </a:cubicBezTo>
                <a:close/>
                <a:moveTo>
                  <a:pt x="688396" y="770697"/>
                </a:moveTo>
                <a:cubicBezTo>
                  <a:pt x="688396" y="770697"/>
                  <a:pt x="688396" y="770697"/>
                  <a:pt x="709881" y="792136"/>
                </a:cubicBezTo>
                <a:cubicBezTo>
                  <a:pt x="-45530" y="1588774"/>
                  <a:pt x="-57562" y="2830467"/>
                  <a:pt x="673786" y="3641684"/>
                </a:cubicBezTo>
                <a:lnTo>
                  <a:pt x="652301" y="3663122"/>
                </a:lnTo>
                <a:cubicBezTo>
                  <a:pt x="-90219" y="2839900"/>
                  <a:pt x="-78188" y="1579341"/>
                  <a:pt x="688396" y="770697"/>
                </a:cubicBezTo>
                <a:close/>
                <a:moveTo>
                  <a:pt x="3906837" y="740534"/>
                </a:moveTo>
                <a:cubicBezTo>
                  <a:pt x="4684981" y="1604002"/>
                  <a:pt x="4672112" y="2926213"/>
                  <a:pt x="3869087" y="3774247"/>
                </a:cubicBezTo>
                <a:cubicBezTo>
                  <a:pt x="3869087" y="3774247"/>
                  <a:pt x="3869087" y="3774247"/>
                  <a:pt x="3846781" y="3751095"/>
                </a:cubicBezTo>
                <a:cubicBezTo>
                  <a:pt x="4637795" y="2915924"/>
                  <a:pt x="4649806" y="1613434"/>
                  <a:pt x="3884530" y="762828"/>
                </a:cubicBezTo>
                <a:close/>
                <a:moveTo>
                  <a:pt x="3731695" y="708785"/>
                </a:moveTo>
                <a:cubicBezTo>
                  <a:pt x="3738556" y="714787"/>
                  <a:pt x="3745416" y="721645"/>
                  <a:pt x="3751419" y="728504"/>
                </a:cubicBezTo>
                <a:cubicBezTo>
                  <a:pt x="4578966" y="1554979"/>
                  <a:pt x="4584969" y="2892430"/>
                  <a:pt x="3769428" y="3726622"/>
                </a:cubicBezTo>
                <a:cubicBezTo>
                  <a:pt x="3769428" y="3726622"/>
                  <a:pt x="3769428" y="3726622"/>
                  <a:pt x="3747989" y="3705188"/>
                </a:cubicBezTo>
                <a:cubicBezTo>
                  <a:pt x="4551524" y="2882999"/>
                  <a:pt x="4545521" y="1565267"/>
                  <a:pt x="3729980" y="749937"/>
                </a:cubicBezTo>
                <a:cubicBezTo>
                  <a:pt x="3723977" y="743079"/>
                  <a:pt x="3717117" y="736219"/>
                  <a:pt x="3710256" y="730218"/>
                </a:cubicBezTo>
                <a:close/>
                <a:moveTo>
                  <a:pt x="3783450" y="681798"/>
                </a:moveTo>
                <a:cubicBezTo>
                  <a:pt x="3896281" y="793028"/>
                  <a:pt x="3997915" y="917095"/>
                  <a:pt x="4084906" y="1050571"/>
                </a:cubicBezTo>
                <a:cubicBezTo>
                  <a:pt x="4084906" y="1050571"/>
                  <a:pt x="4084906" y="1050571"/>
                  <a:pt x="4058206" y="1065972"/>
                </a:cubicBezTo>
                <a:cubicBezTo>
                  <a:pt x="3972076" y="935062"/>
                  <a:pt x="3873026" y="812708"/>
                  <a:pt x="3761056" y="703188"/>
                </a:cubicBezTo>
                <a:cubicBezTo>
                  <a:pt x="3761056" y="703188"/>
                  <a:pt x="3761056" y="703188"/>
                  <a:pt x="3783450" y="681798"/>
                </a:cubicBezTo>
                <a:close/>
                <a:moveTo>
                  <a:pt x="638506" y="673859"/>
                </a:moveTo>
                <a:cubicBezTo>
                  <a:pt x="638506" y="673859"/>
                  <a:pt x="638506" y="673859"/>
                  <a:pt x="660840" y="696151"/>
                </a:cubicBezTo>
                <a:cubicBezTo>
                  <a:pt x="-183587" y="1558683"/>
                  <a:pt x="-177574" y="2941649"/>
                  <a:pt x="678880" y="3796464"/>
                </a:cubicBezTo>
                <a:cubicBezTo>
                  <a:pt x="685752" y="3803324"/>
                  <a:pt x="693484" y="3810183"/>
                  <a:pt x="700356" y="3817042"/>
                </a:cubicBezTo>
                <a:lnTo>
                  <a:pt x="678021" y="3839334"/>
                </a:lnTo>
                <a:cubicBezTo>
                  <a:pt x="670290" y="3832475"/>
                  <a:pt x="663417" y="3825616"/>
                  <a:pt x="656545" y="3818757"/>
                </a:cubicBezTo>
                <a:cubicBezTo>
                  <a:pt x="-212794" y="2951080"/>
                  <a:pt x="-218807" y="1548394"/>
                  <a:pt x="638506" y="673859"/>
                </a:cubicBezTo>
                <a:close/>
                <a:moveTo>
                  <a:pt x="1111908" y="424623"/>
                </a:moveTo>
                <a:cubicBezTo>
                  <a:pt x="1111908" y="424623"/>
                  <a:pt x="1111908" y="424623"/>
                  <a:pt x="1127394" y="451154"/>
                </a:cubicBezTo>
                <a:cubicBezTo>
                  <a:pt x="1000062" y="529890"/>
                  <a:pt x="880474" y="623176"/>
                  <a:pt x="769489" y="731010"/>
                </a:cubicBezTo>
                <a:lnTo>
                  <a:pt x="747981" y="709615"/>
                </a:lnTo>
                <a:cubicBezTo>
                  <a:pt x="860686" y="600068"/>
                  <a:pt x="982855" y="505071"/>
                  <a:pt x="1111908" y="424623"/>
                </a:cubicBezTo>
                <a:close/>
                <a:moveTo>
                  <a:pt x="3286678" y="375410"/>
                </a:moveTo>
                <a:cubicBezTo>
                  <a:pt x="3421256" y="451131"/>
                  <a:pt x="3549833" y="543202"/>
                  <a:pt x="3668981" y="650761"/>
                </a:cubicBezTo>
                <a:cubicBezTo>
                  <a:pt x="3668981" y="650761"/>
                  <a:pt x="3668981" y="650761"/>
                  <a:pt x="3647552" y="672272"/>
                </a:cubicBezTo>
                <a:cubicBezTo>
                  <a:pt x="3530118" y="566434"/>
                  <a:pt x="3404112" y="476085"/>
                  <a:pt x="3272106" y="401223"/>
                </a:cubicBezTo>
                <a:cubicBezTo>
                  <a:pt x="3272106" y="401223"/>
                  <a:pt x="3272106" y="401223"/>
                  <a:pt x="3286678" y="375410"/>
                </a:cubicBezTo>
                <a:close/>
                <a:moveTo>
                  <a:pt x="3460563" y="359534"/>
                </a:moveTo>
                <a:cubicBezTo>
                  <a:pt x="3589915" y="442571"/>
                  <a:pt x="3711558" y="541016"/>
                  <a:pt x="3824634" y="654014"/>
                </a:cubicBezTo>
                <a:cubicBezTo>
                  <a:pt x="3831487" y="660863"/>
                  <a:pt x="3838340" y="667711"/>
                  <a:pt x="3845193" y="675415"/>
                </a:cubicBezTo>
                <a:lnTo>
                  <a:pt x="3822921" y="697672"/>
                </a:lnTo>
                <a:cubicBezTo>
                  <a:pt x="3816068" y="690824"/>
                  <a:pt x="3809214" y="683119"/>
                  <a:pt x="3802361" y="676271"/>
                </a:cubicBezTo>
                <a:cubicBezTo>
                  <a:pt x="3690998" y="564985"/>
                  <a:pt x="3571926" y="469108"/>
                  <a:pt x="3445143" y="386928"/>
                </a:cubicBezTo>
                <a:cubicBezTo>
                  <a:pt x="3445143" y="386928"/>
                  <a:pt x="3445143" y="386928"/>
                  <a:pt x="3460563" y="359534"/>
                </a:cubicBezTo>
                <a:close/>
                <a:moveTo>
                  <a:pt x="3337635" y="340486"/>
                </a:moveTo>
                <a:cubicBezTo>
                  <a:pt x="3475036" y="420175"/>
                  <a:pt x="3602990" y="513576"/>
                  <a:pt x="3719781" y="620688"/>
                </a:cubicBezTo>
                <a:cubicBezTo>
                  <a:pt x="3719781" y="620688"/>
                  <a:pt x="3719781" y="620688"/>
                  <a:pt x="3698312" y="642110"/>
                </a:cubicBezTo>
                <a:cubicBezTo>
                  <a:pt x="3583239" y="537569"/>
                  <a:pt x="3457002" y="445025"/>
                  <a:pt x="3321318" y="367048"/>
                </a:cubicBezTo>
                <a:close/>
                <a:moveTo>
                  <a:pt x="1106352" y="305560"/>
                </a:moveTo>
                <a:cubicBezTo>
                  <a:pt x="1106352" y="305560"/>
                  <a:pt x="1106352" y="305560"/>
                  <a:pt x="1122631" y="332954"/>
                </a:cubicBezTo>
                <a:cubicBezTo>
                  <a:pt x="981259" y="415995"/>
                  <a:pt x="847598" y="516157"/>
                  <a:pt x="724220" y="632585"/>
                </a:cubicBezTo>
                <a:lnTo>
                  <a:pt x="701943" y="610326"/>
                </a:lnTo>
                <a:cubicBezTo>
                  <a:pt x="827035" y="491330"/>
                  <a:pt x="963266" y="390312"/>
                  <a:pt x="1106352" y="305560"/>
                </a:cubicBezTo>
                <a:close/>
                <a:moveTo>
                  <a:pt x="1607027" y="199198"/>
                </a:moveTo>
                <a:cubicBezTo>
                  <a:pt x="1607027" y="199198"/>
                  <a:pt x="1607027" y="199198"/>
                  <a:pt x="1614756" y="228296"/>
                </a:cubicBezTo>
                <a:cubicBezTo>
                  <a:pt x="1471351" y="272799"/>
                  <a:pt x="1332241" y="331849"/>
                  <a:pt x="1200000" y="407161"/>
                </a:cubicBezTo>
                <a:lnTo>
                  <a:pt x="1184543" y="381486"/>
                </a:lnTo>
                <a:cubicBezTo>
                  <a:pt x="1319360" y="304463"/>
                  <a:pt x="1461047" y="243700"/>
                  <a:pt x="1607027" y="199198"/>
                </a:cubicBezTo>
                <a:close/>
                <a:moveTo>
                  <a:pt x="2775019" y="170623"/>
                </a:moveTo>
                <a:cubicBezTo>
                  <a:pt x="2924619" y="209385"/>
                  <a:pt x="3071639" y="264513"/>
                  <a:pt x="3211781" y="336008"/>
                </a:cubicBezTo>
                <a:cubicBezTo>
                  <a:pt x="3211781" y="336008"/>
                  <a:pt x="3211781" y="336008"/>
                  <a:pt x="3196305" y="362710"/>
                </a:cubicBezTo>
                <a:cubicBezTo>
                  <a:pt x="3058743" y="292078"/>
                  <a:pt x="2914302" y="237810"/>
                  <a:pt x="2767281" y="199910"/>
                </a:cubicBezTo>
                <a:close/>
                <a:moveTo>
                  <a:pt x="2822612" y="124584"/>
                </a:moveTo>
                <a:cubicBezTo>
                  <a:pt x="2975875" y="167325"/>
                  <a:pt x="3123144" y="225452"/>
                  <a:pt x="3260994" y="298111"/>
                </a:cubicBezTo>
                <a:cubicBezTo>
                  <a:pt x="3260994" y="298111"/>
                  <a:pt x="3260994" y="298111"/>
                  <a:pt x="3244726" y="324610"/>
                </a:cubicBezTo>
                <a:cubicBezTo>
                  <a:pt x="3109444" y="253661"/>
                  <a:pt x="2965600" y="196389"/>
                  <a:pt x="2814906" y="154503"/>
                </a:cubicBezTo>
                <a:close/>
                <a:moveTo>
                  <a:pt x="2924254" y="105534"/>
                </a:moveTo>
                <a:cubicBezTo>
                  <a:pt x="3083515" y="156311"/>
                  <a:pt x="3238471" y="225161"/>
                  <a:pt x="3384819" y="312945"/>
                </a:cubicBezTo>
                <a:cubicBezTo>
                  <a:pt x="3384819" y="312945"/>
                  <a:pt x="3384819" y="312945"/>
                  <a:pt x="3369324" y="340485"/>
                </a:cubicBezTo>
                <a:cubicBezTo>
                  <a:pt x="3224698" y="254422"/>
                  <a:pt x="3072324" y="186433"/>
                  <a:pt x="2916506" y="136517"/>
                </a:cubicBezTo>
                <a:cubicBezTo>
                  <a:pt x="2916506" y="136517"/>
                  <a:pt x="2916506" y="136517"/>
                  <a:pt x="2924254" y="105534"/>
                </a:cubicBezTo>
                <a:close/>
                <a:moveTo>
                  <a:pt x="2144981" y="105534"/>
                </a:moveTo>
                <a:cubicBezTo>
                  <a:pt x="2144981" y="105534"/>
                  <a:pt x="2144981" y="105534"/>
                  <a:pt x="2144981" y="135490"/>
                </a:cubicBezTo>
                <a:cubicBezTo>
                  <a:pt x="1993727" y="142337"/>
                  <a:pt x="1842472" y="165445"/>
                  <a:pt x="1695515" y="203959"/>
                </a:cubicBezTo>
                <a:lnTo>
                  <a:pt x="1687781" y="174860"/>
                </a:lnTo>
                <a:cubicBezTo>
                  <a:pt x="1837316" y="135490"/>
                  <a:pt x="1991148" y="112382"/>
                  <a:pt x="2144981" y="105534"/>
                </a:cubicBezTo>
                <a:close/>
                <a:moveTo>
                  <a:pt x="2230706" y="103214"/>
                </a:moveTo>
                <a:cubicBezTo>
                  <a:pt x="2385836" y="102360"/>
                  <a:pt x="2540110" y="118601"/>
                  <a:pt x="2692669" y="151085"/>
                </a:cubicBezTo>
                <a:cubicBezTo>
                  <a:pt x="2692669" y="151085"/>
                  <a:pt x="2692669" y="151085"/>
                  <a:pt x="2684098" y="180148"/>
                </a:cubicBezTo>
                <a:cubicBezTo>
                  <a:pt x="2534967" y="148519"/>
                  <a:pt x="2382408" y="132278"/>
                  <a:pt x="2230706" y="133133"/>
                </a:cubicBezTo>
                <a:cubicBezTo>
                  <a:pt x="2230706" y="133133"/>
                  <a:pt x="2230706" y="133133"/>
                  <a:pt x="2230706" y="103214"/>
                </a:cubicBezTo>
                <a:close/>
                <a:moveTo>
                  <a:pt x="1660131" y="75373"/>
                </a:moveTo>
                <a:cubicBezTo>
                  <a:pt x="1660131" y="75373"/>
                  <a:pt x="1660131" y="75373"/>
                  <a:pt x="1668731" y="106111"/>
                </a:cubicBezTo>
                <a:cubicBezTo>
                  <a:pt x="1507048" y="148803"/>
                  <a:pt x="1350526" y="210279"/>
                  <a:pt x="1200023" y="289686"/>
                </a:cubicBezTo>
                <a:cubicBezTo>
                  <a:pt x="1200023" y="289686"/>
                  <a:pt x="1200023" y="289686"/>
                  <a:pt x="1184543" y="262362"/>
                </a:cubicBezTo>
                <a:cubicBezTo>
                  <a:pt x="1336765" y="181248"/>
                  <a:pt x="1496728" y="118919"/>
                  <a:pt x="1660131" y="75373"/>
                </a:cubicBezTo>
                <a:close/>
                <a:moveTo>
                  <a:pt x="2178318" y="48385"/>
                </a:moveTo>
                <a:cubicBezTo>
                  <a:pt x="2178318" y="48385"/>
                  <a:pt x="2178318" y="48385"/>
                  <a:pt x="2178318" y="79242"/>
                </a:cubicBezTo>
                <a:cubicBezTo>
                  <a:pt x="1052026" y="110099"/>
                  <a:pt x="141205" y="1002372"/>
                  <a:pt x="81972" y="2120072"/>
                </a:cubicBezTo>
                <a:lnTo>
                  <a:pt x="51068" y="2120072"/>
                </a:lnTo>
                <a:cubicBezTo>
                  <a:pt x="110301" y="985229"/>
                  <a:pt x="1034857" y="79242"/>
                  <a:pt x="2178318" y="48385"/>
                </a:cubicBezTo>
                <a:close/>
                <a:moveTo>
                  <a:pt x="2265631" y="46797"/>
                </a:moveTo>
                <a:cubicBezTo>
                  <a:pt x="2427946" y="48512"/>
                  <a:pt x="2585109" y="68229"/>
                  <a:pt x="2737119" y="102520"/>
                </a:cubicBezTo>
                <a:cubicBezTo>
                  <a:pt x="2737119" y="102520"/>
                  <a:pt x="2737119" y="102520"/>
                  <a:pt x="2729389" y="132522"/>
                </a:cubicBezTo>
                <a:cubicBezTo>
                  <a:pt x="2579956" y="98232"/>
                  <a:pt x="2424511" y="79373"/>
                  <a:pt x="2265631" y="77660"/>
                </a:cubicBezTo>
                <a:close/>
                <a:moveTo>
                  <a:pt x="2340243" y="759"/>
                </a:moveTo>
                <a:cubicBezTo>
                  <a:pt x="2508078" y="8462"/>
                  <a:pt x="2675913" y="34990"/>
                  <a:pt x="2840306" y="79490"/>
                </a:cubicBezTo>
                <a:cubicBezTo>
                  <a:pt x="2840306" y="79490"/>
                  <a:pt x="2840306" y="79490"/>
                  <a:pt x="2831699" y="110298"/>
                </a:cubicBezTo>
                <a:cubicBezTo>
                  <a:pt x="2670749" y="65798"/>
                  <a:pt x="2505496" y="40125"/>
                  <a:pt x="2340243" y="32423"/>
                </a:cubicBezTo>
                <a:close/>
                <a:moveTo>
                  <a:pt x="2251343" y="29"/>
                </a:moveTo>
                <a:cubicBezTo>
                  <a:pt x="2251343" y="29"/>
                  <a:pt x="2251343" y="29"/>
                  <a:pt x="2251343" y="31748"/>
                </a:cubicBezTo>
                <a:cubicBezTo>
                  <a:pt x="2084785" y="30891"/>
                  <a:pt x="1918227" y="48893"/>
                  <a:pt x="1754245" y="84897"/>
                </a:cubicBezTo>
                <a:lnTo>
                  <a:pt x="1746518" y="54894"/>
                </a:lnTo>
                <a:cubicBezTo>
                  <a:pt x="1912217" y="17175"/>
                  <a:pt x="2082209" y="-828"/>
                  <a:pt x="2251343" y="29"/>
                </a:cubicBez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6" name="Freeform 28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328420" y="693420"/>
            <a:ext cx="5464175" cy="5615940"/>
          </a:xfrm>
          <a:custGeom>
            <a:avLst/>
            <a:gdLst>
              <a:gd name="T0" fmla="*/ 6299 w 6485"/>
              <a:gd name="T1" fmla="*/ 2239 h 6538"/>
              <a:gd name="T2" fmla="*/ 5932 w 6485"/>
              <a:gd name="T3" fmla="*/ 1646 h 6538"/>
              <a:gd name="T4" fmla="*/ 6017 w 6485"/>
              <a:gd name="T5" fmla="*/ 1415 h 6538"/>
              <a:gd name="T6" fmla="*/ 4713 w 6485"/>
              <a:gd name="T7" fmla="*/ 259 h 6538"/>
              <a:gd name="T8" fmla="*/ 4463 w 6485"/>
              <a:gd name="T9" fmla="*/ 293 h 6538"/>
              <a:gd name="T10" fmla="*/ 3639 w 6485"/>
              <a:gd name="T11" fmla="*/ 176 h 6538"/>
              <a:gd name="T12" fmla="*/ 3484 w 6485"/>
              <a:gd name="T13" fmla="*/ 0 h 6538"/>
              <a:gd name="T14" fmla="*/ 2935 w 6485"/>
              <a:gd name="T15" fmla="*/ 44 h 6538"/>
              <a:gd name="T16" fmla="*/ 2844 w 6485"/>
              <a:gd name="T17" fmla="*/ 189 h 6538"/>
              <a:gd name="T18" fmla="*/ 1726 w 6485"/>
              <a:gd name="T19" fmla="*/ 559 h 6538"/>
              <a:gd name="T20" fmla="*/ 1476 w 6485"/>
              <a:gd name="T21" fmla="*/ 540 h 6538"/>
              <a:gd name="T22" fmla="*/ 745 w 6485"/>
              <a:gd name="T23" fmla="*/ 1334 h 6538"/>
              <a:gd name="T24" fmla="*/ 216 w 6485"/>
              <a:gd name="T25" fmla="*/ 3234 h 6538"/>
              <a:gd name="T26" fmla="*/ 133 w 6485"/>
              <a:gd name="T27" fmla="*/ 3323 h 6538"/>
              <a:gd name="T28" fmla="*/ 11 w 6485"/>
              <a:gd name="T29" fmla="*/ 3541 h 6538"/>
              <a:gd name="T30" fmla="*/ 648 w 6485"/>
              <a:gd name="T31" fmla="*/ 5162 h 6538"/>
              <a:gd name="T32" fmla="*/ 901 w 6485"/>
              <a:gd name="T33" fmla="*/ 5169 h 6538"/>
              <a:gd name="T34" fmla="*/ 1555 w 6485"/>
              <a:gd name="T35" fmla="*/ 5875 h 6538"/>
              <a:gd name="T36" fmla="*/ 1663 w 6485"/>
              <a:gd name="T37" fmla="*/ 6100 h 6538"/>
              <a:gd name="T38" fmla="*/ 3356 w 6485"/>
              <a:gd name="T39" fmla="*/ 6508 h 6538"/>
              <a:gd name="T40" fmla="*/ 3506 w 6485"/>
              <a:gd name="T41" fmla="*/ 6305 h 6538"/>
              <a:gd name="T42" fmla="*/ 3969 w 6485"/>
              <a:gd name="T43" fmla="*/ 6348 h 6538"/>
              <a:gd name="T44" fmla="*/ 4514 w 6485"/>
              <a:gd name="T45" fmla="*/ 6252 h 6538"/>
              <a:gd name="T46" fmla="*/ 4630 w 6485"/>
              <a:gd name="T47" fmla="*/ 6028 h 6538"/>
              <a:gd name="T48" fmla="*/ 4938 w 6485"/>
              <a:gd name="T49" fmla="*/ 5836 h 6538"/>
              <a:gd name="T50" fmla="*/ 5136 w 6485"/>
              <a:gd name="T51" fmla="*/ 5902 h 6538"/>
              <a:gd name="T52" fmla="*/ 5934 w 6485"/>
              <a:gd name="T53" fmla="*/ 5172 h 6538"/>
              <a:gd name="T54" fmla="*/ 5922 w 6485"/>
              <a:gd name="T55" fmla="*/ 4921 h 6538"/>
              <a:gd name="T56" fmla="*/ 6207 w 6485"/>
              <a:gd name="T57" fmla="*/ 4234 h 6538"/>
              <a:gd name="T58" fmla="*/ 6437 w 6485"/>
              <a:gd name="T59" fmla="*/ 4150 h 6538"/>
              <a:gd name="T60" fmla="*/ 6485 w 6485"/>
              <a:gd name="T61" fmla="*/ 2408 h 6538"/>
              <a:gd name="T62" fmla="*/ 3311 w 6485"/>
              <a:gd name="T63" fmla="*/ 6153 h 6538"/>
              <a:gd name="T64" fmla="*/ 3311 w 6485"/>
              <a:gd name="T65" fmla="*/ 313 h 6538"/>
              <a:gd name="T66" fmla="*/ 3311 w 6485"/>
              <a:gd name="T67" fmla="*/ 6153 h 6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85" h="6538">
                <a:moveTo>
                  <a:pt x="6441" y="2328"/>
                </a:moveTo>
                <a:cubicBezTo>
                  <a:pt x="6299" y="2239"/>
                  <a:pt x="6299" y="2239"/>
                  <a:pt x="6299" y="2239"/>
                </a:cubicBezTo>
                <a:cubicBezTo>
                  <a:pt x="6269" y="2220"/>
                  <a:pt x="6235" y="2220"/>
                  <a:pt x="6207" y="2234"/>
                </a:cubicBezTo>
                <a:cubicBezTo>
                  <a:pt x="6136" y="2027"/>
                  <a:pt x="6043" y="1830"/>
                  <a:pt x="5932" y="1646"/>
                </a:cubicBezTo>
                <a:cubicBezTo>
                  <a:pt x="5959" y="1634"/>
                  <a:pt x="5982" y="1610"/>
                  <a:pt x="5988" y="1576"/>
                </a:cubicBezTo>
                <a:cubicBezTo>
                  <a:pt x="6017" y="1415"/>
                  <a:pt x="6017" y="1415"/>
                  <a:pt x="6017" y="1415"/>
                </a:cubicBezTo>
                <a:cubicBezTo>
                  <a:pt x="6023" y="1382"/>
                  <a:pt x="6010" y="1348"/>
                  <a:pt x="5984" y="1326"/>
                </a:cubicBezTo>
                <a:cubicBezTo>
                  <a:pt x="4713" y="259"/>
                  <a:pt x="4713" y="259"/>
                  <a:pt x="4713" y="259"/>
                </a:cubicBezTo>
                <a:cubicBezTo>
                  <a:pt x="4688" y="238"/>
                  <a:pt x="4654" y="231"/>
                  <a:pt x="4623" y="241"/>
                </a:cubicBezTo>
                <a:cubicBezTo>
                  <a:pt x="4463" y="293"/>
                  <a:pt x="4463" y="293"/>
                  <a:pt x="4463" y="293"/>
                </a:cubicBezTo>
                <a:cubicBezTo>
                  <a:pt x="4430" y="304"/>
                  <a:pt x="4408" y="330"/>
                  <a:pt x="4401" y="361"/>
                </a:cubicBezTo>
                <a:cubicBezTo>
                  <a:pt x="4160" y="268"/>
                  <a:pt x="3905" y="205"/>
                  <a:pt x="3639" y="176"/>
                </a:cubicBezTo>
                <a:cubicBezTo>
                  <a:pt x="3566" y="48"/>
                  <a:pt x="3566" y="48"/>
                  <a:pt x="3566" y="48"/>
                </a:cubicBezTo>
                <a:cubicBezTo>
                  <a:pt x="3549" y="18"/>
                  <a:pt x="3518" y="0"/>
                  <a:pt x="3484" y="0"/>
                </a:cubicBezTo>
                <a:cubicBezTo>
                  <a:pt x="3015" y="0"/>
                  <a:pt x="3015" y="0"/>
                  <a:pt x="3015" y="0"/>
                </a:cubicBezTo>
                <a:cubicBezTo>
                  <a:pt x="2982" y="0"/>
                  <a:pt x="2952" y="17"/>
                  <a:pt x="2935" y="44"/>
                </a:cubicBezTo>
                <a:cubicBezTo>
                  <a:pt x="2846" y="186"/>
                  <a:pt x="2846" y="186"/>
                  <a:pt x="2846" y="186"/>
                </a:cubicBezTo>
                <a:cubicBezTo>
                  <a:pt x="2845" y="187"/>
                  <a:pt x="2845" y="188"/>
                  <a:pt x="2844" y="189"/>
                </a:cubicBezTo>
                <a:cubicBezTo>
                  <a:pt x="2451" y="246"/>
                  <a:pt x="2081" y="378"/>
                  <a:pt x="1751" y="570"/>
                </a:cubicBezTo>
                <a:cubicBezTo>
                  <a:pt x="1743" y="565"/>
                  <a:pt x="1735" y="561"/>
                  <a:pt x="1726" y="559"/>
                </a:cubicBezTo>
                <a:cubicBezTo>
                  <a:pt x="1568" y="516"/>
                  <a:pt x="1568" y="516"/>
                  <a:pt x="1568" y="516"/>
                </a:cubicBezTo>
                <a:cubicBezTo>
                  <a:pt x="1535" y="507"/>
                  <a:pt x="1500" y="516"/>
                  <a:pt x="1476" y="540"/>
                </a:cubicBezTo>
                <a:cubicBezTo>
                  <a:pt x="770" y="1246"/>
                  <a:pt x="770" y="1246"/>
                  <a:pt x="770" y="1246"/>
                </a:cubicBezTo>
                <a:cubicBezTo>
                  <a:pt x="747" y="1269"/>
                  <a:pt x="738" y="1303"/>
                  <a:pt x="745" y="1334"/>
                </a:cubicBezTo>
                <a:cubicBezTo>
                  <a:pt x="775" y="1466"/>
                  <a:pt x="775" y="1466"/>
                  <a:pt x="775" y="1466"/>
                </a:cubicBezTo>
                <a:cubicBezTo>
                  <a:pt x="423" y="1966"/>
                  <a:pt x="216" y="2576"/>
                  <a:pt x="216" y="3234"/>
                </a:cubicBezTo>
                <a:cubicBezTo>
                  <a:pt x="216" y="3253"/>
                  <a:pt x="217" y="3272"/>
                  <a:pt x="217" y="3291"/>
                </a:cubicBezTo>
                <a:cubicBezTo>
                  <a:pt x="187" y="3287"/>
                  <a:pt x="156" y="3297"/>
                  <a:pt x="133" y="3323"/>
                </a:cubicBezTo>
                <a:cubicBezTo>
                  <a:pt x="28" y="3448"/>
                  <a:pt x="28" y="3448"/>
                  <a:pt x="28" y="3448"/>
                </a:cubicBezTo>
                <a:cubicBezTo>
                  <a:pt x="6" y="3474"/>
                  <a:pt x="0" y="3509"/>
                  <a:pt x="11" y="3541"/>
                </a:cubicBezTo>
                <a:cubicBezTo>
                  <a:pt x="579" y="5101"/>
                  <a:pt x="579" y="5101"/>
                  <a:pt x="579" y="5101"/>
                </a:cubicBezTo>
                <a:cubicBezTo>
                  <a:pt x="590" y="5132"/>
                  <a:pt x="616" y="5155"/>
                  <a:pt x="648" y="5162"/>
                </a:cubicBezTo>
                <a:cubicBezTo>
                  <a:pt x="812" y="5197"/>
                  <a:pt x="812" y="5197"/>
                  <a:pt x="812" y="5197"/>
                </a:cubicBezTo>
                <a:cubicBezTo>
                  <a:pt x="847" y="5204"/>
                  <a:pt x="879" y="5192"/>
                  <a:pt x="901" y="5169"/>
                </a:cubicBezTo>
                <a:cubicBezTo>
                  <a:pt x="1093" y="5407"/>
                  <a:pt x="1321" y="5616"/>
                  <a:pt x="1576" y="5788"/>
                </a:cubicBezTo>
                <a:cubicBezTo>
                  <a:pt x="1556" y="5810"/>
                  <a:pt x="1546" y="5842"/>
                  <a:pt x="1555" y="5875"/>
                </a:cubicBezTo>
                <a:cubicBezTo>
                  <a:pt x="1596" y="6033"/>
                  <a:pt x="1596" y="6033"/>
                  <a:pt x="1596" y="6033"/>
                </a:cubicBezTo>
                <a:cubicBezTo>
                  <a:pt x="1605" y="6065"/>
                  <a:pt x="1630" y="6091"/>
                  <a:pt x="1663" y="6100"/>
                </a:cubicBezTo>
                <a:cubicBezTo>
                  <a:pt x="3267" y="6530"/>
                  <a:pt x="3267" y="6530"/>
                  <a:pt x="3267" y="6530"/>
                </a:cubicBezTo>
                <a:cubicBezTo>
                  <a:pt x="3298" y="6538"/>
                  <a:pt x="3332" y="6530"/>
                  <a:pt x="3356" y="6508"/>
                </a:cubicBezTo>
                <a:cubicBezTo>
                  <a:pt x="3478" y="6394"/>
                  <a:pt x="3478" y="6394"/>
                  <a:pt x="3478" y="6394"/>
                </a:cubicBezTo>
                <a:cubicBezTo>
                  <a:pt x="3505" y="6369"/>
                  <a:pt x="3513" y="6335"/>
                  <a:pt x="3506" y="6305"/>
                </a:cubicBezTo>
                <a:cubicBezTo>
                  <a:pt x="3633" y="6296"/>
                  <a:pt x="3757" y="6280"/>
                  <a:pt x="3878" y="6256"/>
                </a:cubicBezTo>
                <a:cubicBezTo>
                  <a:pt x="3969" y="6348"/>
                  <a:pt x="3969" y="6348"/>
                  <a:pt x="3969" y="6348"/>
                </a:cubicBezTo>
                <a:cubicBezTo>
                  <a:pt x="3993" y="6373"/>
                  <a:pt x="4028" y="6382"/>
                  <a:pt x="4061" y="6373"/>
                </a:cubicBezTo>
                <a:cubicBezTo>
                  <a:pt x="4514" y="6252"/>
                  <a:pt x="4514" y="6252"/>
                  <a:pt x="4514" y="6252"/>
                </a:cubicBezTo>
                <a:cubicBezTo>
                  <a:pt x="4546" y="6243"/>
                  <a:pt x="4571" y="6219"/>
                  <a:pt x="4580" y="6188"/>
                </a:cubicBezTo>
                <a:cubicBezTo>
                  <a:pt x="4630" y="6028"/>
                  <a:pt x="4630" y="6028"/>
                  <a:pt x="4630" y="6028"/>
                </a:cubicBezTo>
                <a:cubicBezTo>
                  <a:pt x="4632" y="6021"/>
                  <a:pt x="4633" y="6013"/>
                  <a:pt x="4634" y="6006"/>
                </a:cubicBezTo>
                <a:cubicBezTo>
                  <a:pt x="4739" y="5955"/>
                  <a:pt x="4840" y="5898"/>
                  <a:pt x="4938" y="5836"/>
                </a:cubicBezTo>
                <a:cubicBezTo>
                  <a:pt x="4949" y="5847"/>
                  <a:pt x="4963" y="5855"/>
                  <a:pt x="4979" y="5860"/>
                </a:cubicBezTo>
                <a:cubicBezTo>
                  <a:pt x="5136" y="5902"/>
                  <a:pt x="5136" y="5902"/>
                  <a:pt x="5136" y="5902"/>
                </a:cubicBezTo>
                <a:cubicBezTo>
                  <a:pt x="5169" y="5911"/>
                  <a:pt x="5204" y="5902"/>
                  <a:pt x="5228" y="5878"/>
                </a:cubicBezTo>
                <a:cubicBezTo>
                  <a:pt x="5934" y="5172"/>
                  <a:pt x="5934" y="5172"/>
                  <a:pt x="5934" y="5172"/>
                </a:cubicBezTo>
                <a:cubicBezTo>
                  <a:pt x="5957" y="5149"/>
                  <a:pt x="5967" y="5116"/>
                  <a:pt x="5960" y="5084"/>
                </a:cubicBezTo>
                <a:cubicBezTo>
                  <a:pt x="5922" y="4921"/>
                  <a:pt x="5922" y="4921"/>
                  <a:pt x="5922" y="4921"/>
                </a:cubicBezTo>
                <a:cubicBezTo>
                  <a:pt x="5918" y="4903"/>
                  <a:pt x="5910" y="4888"/>
                  <a:pt x="5898" y="4876"/>
                </a:cubicBezTo>
                <a:cubicBezTo>
                  <a:pt x="6024" y="4676"/>
                  <a:pt x="6129" y="4461"/>
                  <a:pt x="6207" y="4234"/>
                </a:cubicBezTo>
                <a:cubicBezTo>
                  <a:pt x="6233" y="4247"/>
                  <a:pt x="6266" y="4248"/>
                  <a:pt x="6296" y="4231"/>
                </a:cubicBezTo>
                <a:cubicBezTo>
                  <a:pt x="6437" y="4150"/>
                  <a:pt x="6437" y="4150"/>
                  <a:pt x="6437" y="4150"/>
                </a:cubicBezTo>
                <a:cubicBezTo>
                  <a:pt x="6467" y="4133"/>
                  <a:pt x="6485" y="4102"/>
                  <a:pt x="6485" y="4068"/>
                </a:cubicBezTo>
                <a:cubicBezTo>
                  <a:pt x="6485" y="2408"/>
                  <a:pt x="6485" y="2408"/>
                  <a:pt x="6485" y="2408"/>
                </a:cubicBezTo>
                <a:cubicBezTo>
                  <a:pt x="6485" y="2375"/>
                  <a:pt x="6468" y="2345"/>
                  <a:pt x="6441" y="2328"/>
                </a:cubicBezTo>
                <a:moveTo>
                  <a:pt x="3311" y="6153"/>
                </a:moveTo>
                <a:cubicBezTo>
                  <a:pt x="1699" y="6153"/>
                  <a:pt x="391" y="4846"/>
                  <a:pt x="391" y="3233"/>
                </a:cubicBezTo>
                <a:cubicBezTo>
                  <a:pt x="391" y="1621"/>
                  <a:pt x="1699" y="313"/>
                  <a:pt x="3311" y="313"/>
                </a:cubicBezTo>
                <a:cubicBezTo>
                  <a:pt x="4924" y="313"/>
                  <a:pt x="6231" y="1621"/>
                  <a:pt x="6231" y="3233"/>
                </a:cubicBezTo>
                <a:cubicBezTo>
                  <a:pt x="6231" y="4846"/>
                  <a:pt x="4924" y="6153"/>
                  <a:pt x="3311" y="6153"/>
                </a:cubicBezTo>
              </a:path>
            </a:pathLst>
          </a:custGeom>
          <a:solidFill>
            <a:schemeClr val="accent1">
              <a:lumMod val="60000"/>
              <a:lumOff val="40000"/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9985" y="2027008"/>
            <a:ext cx="10761345" cy="2416587"/>
            <a:chOff x="953" y="1476"/>
            <a:chExt cx="16947" cy="3806"/>
          </a:xfrm>
        </p:grpSpPr>
        <p:sp>
          <p:nvSpPr>
            <p:cNvPr id="17" name="文本框 16"/>
            <p:cNvSpPr txBox="1"/>
            <p:nvPr/>
          </p:nvSpPr>
          <p:spPr>
            <a:xfrm>
              <a:off x="1514" y="1476"/>
              <a:ext cx="16386" cy="32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algn="l"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1600" y="3716"/>
              <a:ext cx="10703" cy="156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algn="r" defTabSz="685800" eaLnBrk="0" hangingPunct="0"/>
              <a:r>
                <a:rPr lang="zh-CN" sz="36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——光敏百灵鸟制作</a:t>
              </a:r>
            </a:p>
            <a:p>
              <a:pPr algn="r" defTabSz="685800" eaLnBrk="0" hangingPunct="0"/>
              <a:endParaRPr lang="zh-CN" altLang="zh-CN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53" y="2203"/>
              <a:ext cx="222" cy="2310"/>
              <a:chOff x="995161" y="2148012"/>
              <a:chExt cx="143789" cy="991717"/>
            </a:xfrm>
          </p:grpSpPr>
          <p:cxnSp>
            <p:nvCxnSpPr>
              <p:cNvPr id="24" name="直接连接符 23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1131178" y="2148012"/>
                <a:ext cx="7772" cy="991717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等腰三角形 24"/>
              <p:cNvSpPr/>
              <p:nvPr>
                <p:custDataLst>
                  <p:tags r:id="rId9"/>
                </p:custDataLst>
              </p:nvPr>
            </p:nvSpPr>
            <p:spPr>
              <a:xfrm rot="16200000">
                <a:off x="984331" y="2575358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576070" y="4413885"/>
            <a:ext cx="478663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复旦大学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芯创讲师团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76070" y="4874260"/>
            <a:ext cx="65614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2024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11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月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23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" dur="20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4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bldLvl="0" animBg="1"/>
      <p:bldP spid="254" grpId="1" animBg="1"/>
      <p:bldP spid="255" grpId="0" bldLvl="0" animBg="1"/>
      <p:bldP spid="255" grpId="1" animBg="1"/>
      <p:bldP spid="256" grpId="0" bldLvl="0" animBg="1"/>
      <p:bldP spid="25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3CB13-34A6-789F-C71C-4F3AF032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0C4B23A-094C-9A9E-1F36-2B79FE92681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ADB4966-D416-82D5-454F-F50DA879238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84A0295-42BF-9B6F-4627-10ADDA6BBC8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882F5C7-F87A-A906-D1DA-38C3CF476BA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FCF90F8-8458-E692-1732-934F8B8C9C1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A636AF0-A8E5-5405-36C3-DA595723089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CE6A1E-EF98-8CAD-B090-966AD00B1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157A091-6E4C-1F66-8E8A-188BF5D079F0}"/>
              </a:ext>
            </a:extLst>
          </p:cNvPr>
          <p:cNvGrpSpPr/>
          <p:nvPr/>
        </p:nvGrpSpPr>
        <p:grpSpPr>
          <a:xfrm>
            <a:off x="730250" y="1210310"/>
            <a:ext cx="10372090" cy="4721860"/>
            <a:chOff x="1150" y="5311"/>
            <a:chExt cx="16334" cy="74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ED12AB-D1FE-99A8-C939-CA69A94FB2E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50" y="5311"/>
              <a:ext cx="4825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数字电路中的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FD2DBB3-AF12-CD3A-70F7-2742482B261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510" y="6035"/>
              <a:ext cx="15974" cy="67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数字电路是离散的信号，我们不关注电信号具体的电压是几伏，只关注电压是属于高还是低。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代表低电平，可认为是与电池负极相同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相近的电位；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代表高电平，可认为是与电池正极相同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相近的电位。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DAF91C2-F2C1-E22A-07F1-D0F1512773B3}"/>
              </a:ext>
            </a:extLst>
          </p:cNvPr>
          <p:cNvCxnSpPr>
            <a:cxnSpLocks/>
          </p:cNvCxnSpPr>
          <p:nvPr/>
        </p:nvCxnSpPr>
        <p:spPr>
          <a:xfrm>
            <a:off x="6119366" y="5618433"/>
            <a:ext cx="348501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B3FF3C8-134D-2886-BEEC-C2E217F9BF4C}"/>
              </a:ext>
            </a:extLst>
          </p:cNvPr>
          <p:cNvCxnSpPr>
            <a:cxnSpLocks/>
          </p:cNvCxnSpPr>
          <p:nvPr/>
        </p:nvCxnSpPr>
        <p:spPr>
          <a:xfrm flipV="1">
            <a:off x="6340442" y="3653806"/>
            <a:ext cx="0" cy="2149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F04DD00-5951-B2FD-3916-EDB694BDAE57}"/>
              </a:ext>
            </a:extLst>
          </p:cNvPr>
          <p:cNvCxnSpPr>
            <a:cxnSpLocks/>
          </p:cNvCxnSpPr>
          <p:nvPr/>
        </p:nvCxnSpPr>
        <p:spPr>
          <a:xfrm flipV="1">
            <a:off x="6340442" y="4258605"/>
            <a:ext cx="3096299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16D0231-EE05-B73D-B7CB-BC3DC74474A4}"/>
              </a:ext>
            </a:extLst>
          </p:cNvPr>
          <p:cNvSpPr txBox="1"/>
          <p:nvPr/>
        </p:nvSpPr>
        <p:spPr>
          <a:xfrm>
            <a:off x="9192505" y="5655171"/>
            <a:ext cx="654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时间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03A17B-2AB4-5E2B-6157-ABC395DE32C0}"/>
              </a:ext>
            </a:extLst>
          </p:cNvPr>
          <p:cNvSpPr txBox="1"/>
          <p:nvPr/>
        </p:nvSpPr>
        <p:spPr>
          <a:xfrm>
            <a:off x="5654567" y="3547965"/>
            <a:ext cx="65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电压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C3BC71-544D-ECD4-201D-A21956496390}"/>
              </a:ext>
            </a:extLst>
          </p:cNvPr>
          <p:cNvSpPr txBox="1"/>
          <p:nvPr/>
        </p:nvSpPr>
        <p:spPr>
          <a:xfrm>
            <a:off x="5725199" y="5433767"/>
            <a:ext cx="49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0V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2B9334-4F41-E3C0-7124-3FF3821D2F47}"/>
              </a:ext>
            </a:extLst>
          </p:cNvPr>
          <p:cNvSpPr txBox="1"/>
          <p:nvPr/>
        </p:nvSpPr>
        <p:spPr>
          <a:xfrm>
            <a:off x="5733778" y="4095970"/>
            <a:ext cx="49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6V</a:t>
            </a:r>
            <a:endParaRPr lang="zh-CN" altLang="en-US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6DC971B-55A6-CB88-1E19-376CF5E71803}"/>
              </a:ext>
            </a:extLst>
          </p:cNvPr>
          <p:cNvCxnSpPr>
            <a:cxnSpLocks/>
          </p:cNvCxnSpPr>
          <p:nvPr/>
        </p:nvCxnSpPr>
        <p:spPr>
          <a:xfrm flipV="1">
            <a:off x="6340442" y="4258606"/>
            <a:ext cx="1396019" cy="135982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EB61E532-9F4B-C3C2-CE0C-DCF7F4FB552E}"/>
              </a:ext>
            </a:extLst>
          </p:cNvPr>
          <p:cNvCxnSpPr>
            <a:cxnSpLocks/>
          </p:cNvCxnSpPr>
          <p:nvPr/>
        </p:nvCxnSpPr>
        <p:spPr>
          <a:xfrm>
            <a:off x="7086826" y="4258606"/>
            <a:ext cx="1416465" cy="135982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4EA229E7-6618-6661-1750-442CB81D6349}"/>
              </a:ext>
            </a:extLst>
          </p:cNvPr>
          <p:cNvCxnSpPr/>
          <p:nvPr/>
        </p:nvCxnSpPr>
        <p:spPr>
          <a:xfrm flipV="1">
            <a:off x="7822720" y="4258605"/>
            <a:ext cx="1430894" cy="1359827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7AF7E50-FD00-E230-687C-2C8443AB3255}"/>
              </a:ext>
            </a:extLst>
          </p:cNvPr>
          <p:cNvSpPr txBox="1"/>
          <p:nvPr/>
        </p:nvSpPr>
        <p:spPr>
          <a:xfrm>
            <a:off x="6498181" y="5295268"/>
            <a:ext cx="31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433CA1B-FD9C-EDA9-996F-2658489B4AAE}"/>
              </a:ext>
            </a:extLst>
          </p:cNvPr>
          <p:cNvSpPr txBox="1"/>
          <p:nvPr/>
        </p:nvSpPr>
        <p:spPr>
          <a:xfrm>
            <a:off x="7248643" y="4213867"/>
            <a:ext cx="31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7CF2A93-C50A-2FE6-AE38-0326874C763F}"/>
              </a:ext>
            </a:extLst>
          </p:cNvPr>
          <p:cNvSpPr txBox="1"/>
          <p:nvPr/>
        </p:nvSpPr>
        <p:spPr>
          <a:xfrm>
            <a:off x="7999183" y="5264856"/>
            <a:ext cx="31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0BDED05-58CB-8D84-B907-B8E2AFCD11FC}"/>
              </a:ext>
            </a:extLst>
          </p:cNvPr>
          <p:cNvSpPr txBox="1"/>
          <p:nvPr/>
        </p:nvSpPr>
        <p:spPr>
          <a:xfrm>
            <a:off x="8794083" y="4221868"/>
            <a:ext cx="31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E411ADF-7A13-63DB-5571-1B1BAB009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20" y="3520169"/>
            <a:ext cx="3429702" cy="258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E1E419-AAB8-617D-33BD-E2F60B2623B0}"/>
              </a:ext>
            </a:extLst>
          </p:cNvPr>
          <p:cNvSpPr txBox="1"/>
          <p:nvPr/>
        </p:nvSpPr>
        <p:spPr>
          <a:xfrm>
            <a:off x="1089660" y="5918365"/>
            <a:ext cx="4016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开关有“断开”与“闭合”两种状态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BC8033-F4D7-31CA-71DB-D34C2C4B6C9B}"/>
              </a:ext>
            </a:extLst>
          </p:cNvPr>
          <p:cNvSpPr txBox="1"/>
          <p:nvPr/>
        </p:nvSpPr>
        <p:spPr>
          <a:xfrm>
            <a:off x="5623535" y="5915003"/>
            <a:ext cx="506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一般来说，数字信号有“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”和“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”两种状态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300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C7A6F-5DA8-572F-7EEB-7FB79055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672DB63-4B40-3F7C-481F-6DB50BAD528C}"/>
              </a:ext>
            </a:extLst>
          </p:cNvPr>
          <p:cNvGraphicFramePr>
            <a:graphicFrameLocks noGrp="1"/>
          </p:cNvGraphicFramePr>
          <p:nvPr/>
        </p:nvGraphicFramePr>
        <p:xfrm>
          <a:off x="6841837" y="3662845"/>
          <a:ext cx="27991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90">
                  <a:extLst>
                    <a:ext uri="{9D8B030D-6E8A-4147-A177-3AD203B41FA5}">
                      <a16:colId xmlns:a16="http://schemas.microsoft.com/office/drawing/2014/main" val="2604434612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256893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输出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981607"/>
                  </a:ext>
                </a:extLst>
              </a:tr>
            </a:tbl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ADD9BEF7-6EFD-7318-B8C4-93D37342663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88E61F-1095-2114-0991-681BF8FEBED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6E15BEB-1852-BCF8-6C2D-C33A320285E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E618047-93B5-372A-AC67-A28173B7898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CACA582-3DD0-D0BC-559D-F1F091CC103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CA29AD1-FCB4-260B-848D-A1472546635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1D0B24D-D447-9D03-AC85-7C7D3952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E5A953B-638C-AABD-76F1-1CE8F894B6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3916680" cy="46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基本门电路：非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E48D1D-DD80-AFC1-A245-9080C9F6F8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84969" y="1261485"/>
            <a:ext cx="3916680" cy="14104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“非”代表“不是”、“取反”。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不是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0⇒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不是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1⇒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98A254B-3513-4EBA-68B3-982E7C72AE9D}"/>
              </a:ext>
            </a:extLst>
          </p:cNvPr>
          <p:cNvGraphicFramePr>
            <a:graphicFrameLocks noGrp="1"/>
          </p:cNvGraphicFramePr>
          <p:nvPr/>
        </p:nvGraphicFramePr>
        <p:xfrm>
          <a:off x="6841838" y="4014717"/>
          <a:ext cx="27991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90">
                  <a:extLst>
                    <a:ext uri="{9D8B030D-6E8A-4147-A177-3AD203B41FA5}">
                      <a16:colId xmlns:a16="http://schemas.microsoft.com/office/drawing/2014/main" val="3958727117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114994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3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00709"/>
                  </a:ext>
                </a:extLst>
              </a:tr>
            </a:tbl>
          </a:graphicData>
        </a:graphic>
      </p:graphicFrame>
      <p:pic>
        <p:nvPicPr>
          <p:cNvPr id="6152" name="Picture 8">
            <a:extLst>
              <a:ext uri="{FF2B5EF4-FFF2-40B4-BE49-F238E27FC236}">
                <a16:creationId xmlns:a16="http://schemas.microsoft.com/office/drawing/2014/main" id="{6013DB8A-6D42-96C7-3D2E-A30FACB4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2" y="3117354"/>
            <a:ext cx="3429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88B23D1-36DA-C8B8-1717-5E7BDBC6A89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609765" y="5083927"/>
            <a:ext cx="1263325" cy="4220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真值表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96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C541-56DC-C8D4-EE05-6D04F102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96CB0B-A560-BE40-2F63-2B21FA414C56}"/>
              </a:ext>
            </a:extLst>
          </p:cNvPr>
          <p:cNvGraphicFramePr>
            <a:graphicFrameLocks noGrp="1"/>
          </p:cNvGraphicFramePr>
          <p:nvPr/>
        </p:nvGraphicFramePr>
        <p:xfrm>
          <a:off x="6325261" y="2651966"/>
          <a:ext cx="419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180">
                  <a:extLst>
                    <a:ext uri="{9D8B030D-6E8A-4147-A177-3AD203B41FA5}">
                      <a16:colId xmlns:a16="http://schemas.microsoft.com/office/drawing/2014/main" val="3181661844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1223937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37584"/>
                  </a:ext>
                </a:extLst>
              </a:tr>
            </a:tbl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D9C7C7-EB51-19BC-2C99-D7467D9B159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C59DC89-C211-20B0-A787-B19695EFD1E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FC004A6-9E0C-18B2-031D-063DFF98A6C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E39A592-EBBC-BD40-2BA6-2946A7908A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A74C830-E64E-67DB-65D1-4694E06BBD8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79003F8-E93B-2502-9630-E302CD4144D7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8009DA2-92EE-A510-74D5-9105D148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D035E4D-9F7A-32AB-4E1C-CBC09781E5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3916680" cy="46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基本门电路：与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AB4629-33D2-32A3-081F-E52889582C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686207" y="1261485"/>
            <a:ext cx="2908815" cy="14067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“与”代表“全都”。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全都是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1⇒1</a:t>
            </a:r>
          </a:p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不全是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1⇒0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254A692-6F56-A2CA-4B2A-2BB9490FB7D7}"/>
              </a:ext>
            </a:extLst>
          </p:cNvPr>
          <p:cNvGraphicFramePr>
            <a:graphicFrameLocks noGrp="1"/>
          </p:cNvGraphicFramePr>
          <p:nvPr/>
        </p:nvGraphicFramePr>
        <p:xfrm>
          <a:off x="6325261" y="3010930"/>
          <a:ext cx="4198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90">
                  <a:extLst>
                    <a:ext uri="{9D8B030D-6E8A-4147-A177-3AD203B41FA5}">
                      <a16:colId xmlns:a16="http://schemas.microsoft.com/office/drawing/2014/main" val="3958727117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2587446172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114994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3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0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7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160107"/>
                  </a:ext>
                </a:extLst>
              </a:tr>
            </a:tbl>
          </a:graphicData>
        </a:graphic>
      </p:graphicFrame>
      <p:pic>
        <p:nvPicPr>
          <p:cNvPr id="7176" name="Picture 8">
            <a:extLst>
              <a:ext uri="{FF2B5EF4-FFF2-40B4-BE49-F238E27FC236}">
                <a16:creationId xmlns:a16="http://schemas.microsoft.com/office/drawing/2014/main" id="{03AC7BFF-6AC3-6629-4C81-42C53381E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8" y="3066415"/>
            <a:ext cx="3429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41C1CC6-4B6D-1A8B-5E42-C86AD5D9A47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92983" y="4785700"/>
            <a:ext cx="1263325" cy="4220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真值表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6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AA36-01FD-05CF-A3B0-B9D4611A4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465A111-5080-207A-68BE-84F0D3E872B8}"/>
              </a:ext>
            </a:extLst>
          </p:cNvPr>
          <p:cNvGraphicFramePr>
            <a:graphicFrameLocks noGrp="1"/>
          </p:cNvGraphicFramePr>
          <p:nvPr/>
        </p:nvGraphicFramePr>
        <p:xfrm>
          <a:off x="6325261" y="2650145"/>
          <a:ext cx="4198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180">
                  <a:extLst>
                    <a:ext uri="{9D8B030D-6E8A-4147-A177-3AD203B41FA5}">
                      <a16:colId xmlns:a16="http://schemas.microsoft.com/office/drawing/2014/main" val="2318697746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999060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102122"/>
                  </a:ext>
                </a:extLst>
              </a:tr>
            </a:tbl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8CE27A-6BF3-C2BE-2681-8463B3F08F0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7B4B5C-D2A9-98E3-B999-9EECDA51F31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AAF3535-469D-C4B4-2A61-586C69D3C1C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69BFB0-8063-67FE-E4AE-D82C53BB33C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1DCE332-2B39-F782-F13C-E38485D9DAC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091B24B-8636-A289-4E9B-7B8C75F3BCD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E997288-A5E7-150E-CA96-3267BB699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D74A635-861D-097A-7F61-E8063792E85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3916680" cy="46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基本门电路：或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DC6C56-C0E4-A302-9B7B-91E831EBB8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686207" y="1261485"/>
            <a:ext cx="2908815" cy="14067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“或”代表“有一个”。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1⇒1</a:t>
            </a:r>
          </a:p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没有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1⇒0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FB33285-272A-300E-17EE-BD85A4E7BAD1}"/>
              </a:ext>
            </a:extLst>
          </p:cNvPr>
          <p:cNvGraphicFramePr>
            <a:graphicFrameLocks noGrp="1"/>
          </p:cNvGraphicFramePr>
          <p:nvPr/>
        </p:nvGraphicFramePr>
        <p:xfrm>
          <a:off x="6325261" y="3010930"/>
          <a:ext cx="4198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90">
                  <a:extLst>
                    <a:ext uri="{9D8B030D-6E8A-4147-A177-3AD203B41FA5}">
                      <a16:colId xmlns:a16="http://schemas.microsoft.com/office/drawing/2014/main" val="3958727117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2587446172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114994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3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0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7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160107"/>
                  </a:ext>
                </a:extLst>
              </a:tr>
            </a:tbl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772BEBFD-E319-7D14-D85A-43EAAF1B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3010930"/>
            <a:ext cx="3429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C9E587-53CE-D3F6-4311-72584C5371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92983" y="4785700"/>
            <a:ext cx="1263325" cy="4220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真值表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65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1840E-BE2F-C2EF-A748-63891FAC8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34371A4-E67F-AF1E-9F58-4F1A19A83CB0}"/>
              </a:ext>
            </a:extLst>
          </p:cNvPr>
          <p:cNvGraphicFramePr>
            <a:graphicFrameLocks noGrp="1"/>
          </p:cNvGraphicFramePr>
          <p:nvPr/>
        </p:nvGraphicFramePr>
        <p:xfrm>
          <a:off x="6325260" y="2651966"/>
          <a:ext cx="41987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386">
                  <a:extLst>
                    <a:ext uri="{9D8B030D-6E8A-4147-A177-3AD203B41FA5}">
                      <a16:colId xmlns:a16="http://schemas.microsoft.com/office/drawing/2014/main" val="1565493680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1194941279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957113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285039"/>
                  </a:ext>
                </a:extLst>
              </a:tr>
            </a:tbl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1A0A23-F49D-A6CD-0896-396D204FD79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8DA2705-6310-9F67-5D1B-ABF0B184197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F67EE76-5AD3-C8B4-78A3-3368FBD4BE2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802A2B6-D809-2149-8321-2594888D3E5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2C8661C-3408-A823-0075-057C3E7394F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5E1AFD4-6FEA-384F-B2B0-A1F8E6AF4F4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B015D88-766F-C45B-C94E-62F27D3F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8FEF177-B564-05A3-4660-7A4DBD588D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3916680" cy="46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门电路：与非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5292CB-B221-6CF6-CBB4-AE6A2C7CE4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11095" y="1310752"/>
            <a:ext cx="4027102" cy="8207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与非门，顾名思义，先与再非。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97E8111-60E6-2DEF-0D69-36AF77A6C7B2}"/>
              </a:ext>
            </a:extLst>
          </p:cNvPr>
          <p:cNvGraphicFramePr>
            <a:graphicFrameLocks noGrp="1"/>
          </p:cNvGraphicFramePr>
          <p:nvPr/>
        </p:nvGraphicFramePr>
        <p:xfrm>
          <a:off x="6325261" y="3010930"/>
          <a:ext cx="41987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93">
                  <a:extLst>
                    <a:ext uri="{9D8B030D-6E8A-4147-A177-3AD203B41FA5}">
                      <a16:colId xmlns:a16="http://schemas.microsoft.com/office/drawing/2014/main" val="3958727117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2587446172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1149949290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2873958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Y</a:t>
                      </a:r>
                      <a:endParaRPr lang="zh-CN" alt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</a:t>
                      </a:r>
                      <a:endParaRPr lang="zh-CN" alt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3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0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7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160107"/>
                  </a:ext>
                </a:extLst>
              </a:tr>
            </a:tbl>
          </a:graphicData>
        </a:graphic>
      </p:graphicFrame>
      <p:pic>
        <p:nvPicPr>
          <p:cNvPr id="9228" name="Picture 12">
            <a:extLst>
              <a:ext uri="{FF2B5EF4-FFF2-40B4-BE49-F238E27FC236}">
                <a16:creationId xmlns:a16="http://schemas.microsoft.com/office/drawing/2014/main" id="{44B5738E-1705-8B8E-53AD-514BDBF3E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68" y="3149394"/>
            <a:ext cx="5334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61DADF-D150-0B95-E0DC-7E27F534CD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92983" y="4785700"/>
            <a:ext cx="1263325" cy="4220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真值表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55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D4C2-C14D-D178-A6DF-7FC14AD2A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8D175BE-0841-72B1-5457-E04A473E9B45}"/>
              </a:ext>
            </a:extLst>
          </p:cNvPr>
          <p:cNvGraphicFramePr>
            <a:graphicFrameLocks noGrp="1"/>
          </p:cNvGraphicFramePr>
          <p:nvPr/>
        </p:nvGraphicFramePr>
        <p:xfrm>
          <a:off x="6325260" y="2651966"/>
          <a:ext cx="41987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386">
                  <a:extLst>
                    <a:ext uri="{9D8B030D-6E8A-4147-A177-3AD203B41FA5}">
                      <a16:colId xmlns:a16="http://schemas.microsoft.com/office/drawing/2014/main" val="1565493680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1194941279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957113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285039"/>
                  </a:ext>
                </a:extLst>
              </a:tr>
            </a:tbl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983EBC2C-5112-44C4-496B-8A58CFA997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5D2CA4-49C9-4DD5-D4BA-C5D912A4C9B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D7864BE-3768-2315-965B-85EA6457D5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6D8E98B-1399-8184-3546-ED6D368E493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4FD520D-22E3-A46F-0A93-32B3B4D26AA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420733-0F64-8882-09F5-FAEF32A04BA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B03992A-777F-6FEC-69A5-A1517C2BE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D325067-4433-DF98-9F00-FBD04F445E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3916680" cy="46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门电路：或非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DCFB2F-967D-AC78-AF81-754D4AD63F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11095" y="1310752"/>
            <a:ext cx="4027102" cy="8207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或非门，顾名思义，先或再非。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03AD41C-3DF4-1D85-BA2F-88FFC2744CB4}"/>
              </a:ext>
            </a:extLst>
          </p:cNvPr>
          <p:cNvGraphicFramePr>
            <a:graphicFrameLocks noGrp="1"/>
          </p:cNvGraphicFramePr>
          <p:nvPr/>
        </p:nvGraphicFramePr>
        <p:xfrm>
          <a:off x="6325261" y="3010930"/>
          <a:ext cx="41987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93">
                  <a:extLst>
                    <a:ext uri="{9D8B030D-6E8A-4147-A177-3AD203B41FA5}">
                      <a16:colId xmlns:a16="http://schemas.microsoft.com/office/drawing/2014/main" val="3958727117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2587446172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1149949290"/>
                    </a:ext>
                  </a:extLst>
                </a:gridCol>
                <a:gridCol w="1049693">
                  <a:extLst>
                    <a:ext uri="{9D8B030D-6E8A-4147-A177-3AD203B41FA5}">
                      <a16:colId xmlns:a16="http://schemas.microsoft.com/office/drawing/2014/main" val="2873958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Y</a:t>
                      </a:r>
                      <a:endParaRPr lang="zh-CN" alt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</a:t>
                      </a:r>
                      <a:endParaRPr lang="zh-CN" alt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3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0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7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160107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133761F7-3C97-ABFF-9320-7887D3A0E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70" y="3177188"/>
            <a:ext cx="5334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7B69148-37A1-A262-5BC2-EA6E792BC4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92983" y="4785700"/>
            <a:ext cx="1263325" cy="4220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真值表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594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1CA6-3426-4A38-DD13-49B055A5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E645733A-1EF0-A1E3-8253-318FEF22E044}"/>
              </a:ext>
            </a:extLst>
          </p:cNvPr>
          <p:cNvGrpSpPr/>
          <p:nvPr/>
        </p:nvGrpSpPr>
        <p:grpSpPr>
          <a:xfrm>
            <a:off x="1245235" y="323215"/>
            <a:ext cx="2152873" cy="604520"/>
            <a:chOff x="716110" y="296170"/>
            <a:chExt cx="2152907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C4AF236-6D8F-EE6C-A03B-03B7595DA8D0}"/>
                </a:ext>
              </a:extLst>
            </p:cNvPr>
            <p:cNvSpPr txBox="1"/>
            <p:nvPr/>
          </p:nvSpPr>
          <p:spPr>
            <a:xfrm>
              <a:off x="716110" y="296170"/>
              <a:ext cx="2152907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F123309-DBA1-4073-182B-CF5E860C9E8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56805FE-6A14-1270-DDBB-FCA8CA428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CA05CF-2FF8-12AC-51A5-2B33D820800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217F21E-7027-BE3D-99CF-4D256175CC5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2D3EB7E-6F73-8936-0F3E-1CC404804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6553B12-4BDE-5BDC-706E-2247541CEAC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854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FFA8C0-9283-8BF1-A471-8EC3B21811B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8850" y="1670050"/>
            <a:ext cx="10143490" cy="42621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数字电路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触发器常见结构：由两个 “与非门”组成、由两个“或非门”组成。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我们这节课要用到的触发器是由两个“或非门”组成的。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BE314B-863D-46F9-00BE-B58CDF468D9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22660" y="5652306"/>
            <a:ext cx="2000239" cy="424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逻辑符号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C3EA70-2FFE-0ACC-23AB-0B153CDDBB0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737266" y="5652306"/>
            <a:ext cx="2068807" cy="424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电路结构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746E8FD-248F-8728-CD48-D7FC53C90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88" y="2861977"/>
            <a:ext cx="3045424" cy="248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A6060D-56DF-94AE-5950-F40A5258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122" y="2771555"/>
            <a:ext cx="21907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23A0929-808E-5952-0F02-19B805BE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20" y="2722342"/>
            <a:ext cx="21907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E1624CC-CC5E-5527-966C-AAF5E3720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62" y="2911190"/>
            <a:ext cx="3028691" cy="248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3A9150E-1D59-56E1-7058-1060A2882F2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5006" y="5652306"/>
            <a:ext cx="2000239" cy="424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逻辑符号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B348F3B-27A3-3393-623E-D212DDFFDB2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899612" y="5652306"/>
            <a:ext cx="2068807" cy="424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电路结构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23327C3-3877-8E28-781B-2D87B255C01B}"/>
              </a:ext>
            </a:extLst>
          </p:cNvPr>
          <p:cNvCxnSpPr/>
          <p:nvPr/>
        </p:nvCxnSpPr>
        <p:spPr>
          <a:xfrm>
            <a:off x="5569527" y="2722342"/>
            <a:ext cx="0" cy="3411263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9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5CA06-C46B-2147-123B-B2CC4C48E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32FC1A-4294-A2AD-6875-ACF750C5B6CE}"/>
              </a:ext>
            </a:extLst>
          </p:cNvPr>
          <p:cNvGrpSpPr/>
          <p:nvPr/>
        </p:nvGrpSpPr>
        <p:grpSpPr>
          <a:xfrm>
            <a:off x="1245235" y="323215"/>
            <a:ext cx="2152873" cy="604520"/>
            <a:chOff x="716110" y="296170"/>
            <a:chExt cx="2152907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A439EC-B456-EF4E-4DC6-1D8618EC88FC}"/>
                </a:ext>
              </a:extLst>
            </p:cNvPr>
            <p:cNvSpPr txBox="1"/>
            <p:nvPr/>
          </p:nvSpPr>
          <p:spPr>
            <a:xfrm>
              <a:off x="716110" y="296170"/>
              <a:ext cx="2152907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26615E1-A275-4376-375A-10A96BDE8D5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4557C20-6959-B840-9EDE-4AC0A5403AC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C036B81-0A9A-C863-186A-AEF3F8C72104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E070E72-68D4-6C2E-C4C3-63332B75D46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17BB1A9-C054-C570-E39F-6434010A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D7855D4-706D-B5BC-BF9D-902F6AA5F36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854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AD49ADF-4C39-A046-B13E-E32491ABA394}"/>
              </a:ext>
            </a:extLst>
          </p:cNvPr>
          <p:cNvGraphicFramePr>
            <a:graphicFrameLocks noGrp="1"/>
          </p:cNvGraphicFramePr>
          <p:nvPr/>
        </p:nvGraphicFramePr>
        <p:xfrm>
          <a:off x="717801" y="4395490"/>
          <a:ext cx="4198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90">
                  <a:extLst>
                    <a:ext uri="{9D8B030D-6E8A-4147-A177-3AD203B41FA5}">
                      <a16:colId xmlns:a16="http://schemas.microsoft.com/office/drawing/2014/main" val="3958727117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2587446172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114994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Q</a:t>
                      </a:r>
                      <a:r>
                        <a:rPr lang="en-US" altLang="zh-CN" baseline="30000" dirty="0"/>
                        <a:t>n+1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Q</a:t>
                      </a:r>
                      <a:r>
                        <a:rPr lang="en-US" altLang="zh-CN" baseline="30000" dirty="0"/>
                        <a:t>n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3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0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7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不确定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160107"/>
                  </a:ext>
                </a:extLst>
              </a:tr>
            </a:tbl>
          </a:graphicData>
        </a:graphic>
      </p:graphicFrame>
      <p:pic>
        <p:nvPicPr>
          <p:cNvPr id="4" name="Picture 10">
            <a:extLst>
              <a:ext uri="{FF2B5EF4-FFF2-40B4-BE49-F238E27FC236}">
                <a16:creationId xmlns:a16="http://schemas.microsoft.com/office/drawing/2014/main" id="{D8673226-BC6A-63C6-B192-479D915A0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99" y="1600547"/>
            <a:ext cx="3034716" cy="38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4BE80869-8992-69AC-46C7-3BFD186E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95" y="2131032"/>
            <a:ext cx="3569804" cy="29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D03E0EE-6C1E-953B-75FD-0E4F61571E25}"/>
              </a:ext>
            </a:extLst>
          </p:cNvPr>
          <p:cNvGraphicFramePr>
            <a:graphicFrameLocks noGrp="1"/>
          </p:cNvGraphicFramePr>
          <p:nvPr/>
        </p:nvGraphicFramePr>
        <p:xfrm>
          <a:off x="730250" y="2106632"/>
          <a:ext cx="4198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590">
                  <a:extLst>
                    <a:ext uri="{9D8B030D-6E8A-4147-A177-3AD203B41FA5}">
                      <a16:colId xmlns:a16="http://schemas.microsoft.com/office/drawing/2014/main" val="3958727117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2587446172"/>
                    </a:ext>
                  </a:extLst>
                </a:gridCol>
                <a:gridCol w="1399590">
                  <a:extLst>
                    <a:ext uri="{9D8B030D-6E8A-4147-A177-3AD203B41FA5}">
                      <a16:colId xmlns:a16="http://schemas.microsoft.com/office/drawing/2014/main" val="114994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0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3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0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7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160107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6C10585D-D026-6569-EBC3-B4E7C4BD9D0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75707" y="1671975"/>
            <a:ext cx="1082040" cy="424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或非门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4A9BD1-45F6-F354-ABB8-3435D88870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5707" y="3960832"/>
            <a:ext cx="1377784" cy="424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61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A5DB-7F5F-8788-4FF0-028E4925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5EEBE3B-8834-4098-27CE-22639BE4871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9C83EA9-16D6-EB62-EAF9-DC821B04A5F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D5EA820-15DF-14ED-79F6-BB0A9621107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FB8B853-8FDD-D4C9-47A6-DD72DE86FEA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3EEE477-DD27-5386-A9E2-4B763B954B2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905097-9199-72D6-778F-7060B104A28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BE58C50-5D07-ED66-A0B7-94F952AC0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754A59A-C4BD-49B5-6801-0C74F4CE82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3868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集成电路中的三极管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57B609-5F14-F11A-B7E6-8D1C545EFD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20643" y="5707347"/>
            <a:ext cx="1025833" cy="461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C845F68-DB20-C3DD-65F3-96DFACD3B003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7546209" y="5310148"/>
            <a:ext cx="187351" cy="39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802099C8-691F-75F7-8CFD-280965B7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26" y="1038225"/>
            <a:ext cx="3187403" cy="44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648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20A12-6848-6AE1-E310-0E1AED8B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014C28D-6E76-D39B-A3D5-23B164ED941B}"/>
              </a:ext>
            </a:extLst>
          </p:cNvPr>
          <p:cNvGrpSpPr/>
          <p:nvPr/>
        </p:nvGrpSpPr>
        <p:grpSpPr>
          <a:xfrm>
            <a:off x="1245236" y="323215"/>
            <a:ext cx="2227013" cy="604520"/>
            <a:chOff x="716111" y="296170"/>
            <a:chExt cx="2227048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2E5C181-FC23-D91A-32AB-F0C783DA7AB8}"/>
                </a:ext>
              </a:extLst>
            </p:cNvPr>
            <p:cNvSpPr txBox="1"/>
            <p:nvPr/>
          </p:nvSpPr>
          <p:spPr>
            <a:xfrm>
              <a:off x="716111" y="296170"/>
              <a:ext cx="2227048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62E4F36-97EC-50ED-C94E-E9DD63B3B52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771D7D3-3527-5F8B-7E2F-0DB1FBED45B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575B228-19FC-32F9-A1DE-3E8AA38EABB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9F834AB-2323-0C65-DB30-EAB139A9962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F5D2793-E283-E98C-4A12-F48EF1402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01D95FB-8858-39E4-1295-B69045D7314C}"/>
              </a:ext>
            </a:extLst>
          </p:cNvPr>
          <p:cNvGrpSpPr/>
          <p:nvPr/>
        </p:nvGrpSpPr>
        <p:grpSpPr>
          <a:xfrm>
            <a:off x="730250" y="1257935"/>
            <a:ext cx="9918700" cy="2696210"/>
            <a:chOff x="1150" y="5311"/>
            <a:chExt cx="10277" cy="424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4B1DB9C-B6B7-344A-D050-D4C92D9E114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50" y="5311"/>
              <a:ext cx="4668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三极管（晶体管）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369E368-F61A-1166-DC89-D1C568F4665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510" y="6035"/>
              <a:ext cx="9917" cy="352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三极管有3个引脚，分别为基极(用字母b或B表示)、集电极(用字母c或C表示)、发射极(用字母e或E表示)。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三极管也有不同种类，而且根据接法的不同，功能也不同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本次实验是在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C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极反相放大。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00279CC-107B-402F-6BB4-E822664B4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720" y="3353356"/>
            <a:ext cx="2852701" cy="2910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EB3702-BAF5-24A0-5F66-19F9305307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108" y="3207722"/>
            <a:ext cx="3584061" cy="29276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3967BD-EC69-E11F-937C-E8966B3FC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3225" y="3740726"/>
            <a:ext cx="1987685" cy="1601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637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0" y="2540"/>
            <a:ext cx="12192000" cy="6640830"/>
            <a:chOff x="0" y="4"/>
            <a:chExt cx="19200" cy="10458"/>
          </a:xfrm>
        </p:grpSpPr>
        <p:sp>
          <p:nvSpPr>
            <p:cNvPr id="6" name="iṡḻîdê"/>
            <p:cNvSpPr/>
            <p:nvPr>
              <p:custDataLst>
                <p:tags r:id="rId17"/>
              </p:custDataLst>
            </p:nvPr>
          </p:nvSpPr>
          <p:spPr>
            <a:xfrm>
              <a:off x="0" y="4"/>
              <a:ext cx="19200" cy="6550"/>
            </a:xfrm>
            <a:prstGeom prst="rect">
              <a:avLst/>
            </a:prstGeom>
            <a:solidFill>
              <a:srgbClr val="0E419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iš1íḍè"/>
            <p:cNvSpPr/>
            <p:nvPr>
              <p:custDataLst>
                <p:tags r:id="rId18"/>
              </p:custDataLst>
            </p:nvPr>
          </p:nvSpPr>
          <p:spPr>
            <a:xfrm>
              <a:off x="459" y="1620"/>
              <a:ext cx="18282" cy="8843"/>
            </a:xfrm>
            <a:prstGeom prst="snip1Rect">
              <a:avLst>
                <a:gd name="adj" fmla="val 140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芯片企业创始人讲座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42875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行业竞赛：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第四届全国大学生集成电路创新大赛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2" algn="just">
                <a:lnSpc>
                  <a:spcPct val="150000"/>
                </a:lnSpc>
              </a:pP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   	1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个一等奖，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个二等奖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“华为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1"/>
          <a:srcRect l="16361" t="-395" r="24538"/>
          <a:stretch>
            <a:fillRect/>
          </a:stretch>
        </p:blipFill>
        <p:spPr>
          <a:xfrm>
            <a:off x="779780" y="1182370"/>
            <a:ext cx="1922780" cy="2256790"/>
          </a:xfrm>
          <a:prstGeom prst="round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组合 29"/>
          <p:cNvGrpSpPr/>
          <p:nvPr/>
        </p:nvGrpSpPr>
        <p:grpSpPr>
          <a:xfrm>
            <a:off x="1382394" y="239395"/>
            <a:ext cx="7324607" cy="706120"/>
            <a:chOff x="716109" y="212377"/>
            <a:chExt cx="7324723" cy="705885"/>
          </a:xfrm>
        </p:grpSpPr>
        <p:sp>
          <p:nvSpPr>
            <p:cNvPr id="31" name="文本框 30"/>
            <p:cNvSpPr txBox="1"/>
            <p:nvPr/>
          </p:nvSpPr>
          <p:spPr>
            <a:xfrm>
              <a:off x="716109" y="212377"/>
              <a:ext cx="7324723" cy="7058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人类历史上的伟大发明</a:t>
              </a:r>
              <a:endParaRPr lang="en-US" altLang="zh-CN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Times New Roman" panose="02020603050405020304" charset="0"/>
                <a:ea typeface="方正小标宋简体" panose="02000000000000000000" charset="-122"/>
                <a:cs typeface="Times New Roman" panose="02020603050405020304" charset="0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</p:grpSp>
      <p:pic>
        <p:nvPicPr>
          <p:cNvPr id="103" name="图片 102"/>
          <p:cNvPicPr>
            <a:picLocks noChangeAspect="1"/>
          </p:cNvPicPr>
          <p:nvPr/>
        </p:nvPicPr>
        <p:blipFill>
          <a:blip r:embed="rId22"/>
          <a:srcRect l="4326" t="3010" r="4818" b="3876"/>
          <a:stretch>
            <a:fillRect/>
          </a:stretch>
        </p:blipFill>
        <p:spPr>
          <a:xfrm>
            <a:off x="777240" y="3579495"/>
            <a:ext cx="1892300" cy="2787015"/>
          </a:xfrm>
          <a:prstGeom prst="round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https://photo-static-api.fotomore.com/creative/vcg/400/new/VCG41N1195673150.jpg?uid=386&amp;timestamp=1717067984&amp;sign=01406a758dc1fbd5857ed01998314fc0" descr="数据中心的高速二进制码"/>
          <p:cNvPicPr>
            <a:picLocks noChangeAspect="1"/>
          </p:cNvPicPr>
          <p:nvPr/>
        </p:nvPicPr>
        <p:blipFill>
          <a:blip r:embed="rId23"/>
          <a:srcRect l="22536" r="31450"/>
          <a:stretch>
            <a:fillRect/>
          </a:stretch>
        </p:blipFill>
        <p:spPr>
          <a:xfrm>
            <a:off x="5057140" y="3549015"/>
            <a:ext cx="1924050" cy="27876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https://photo-static-api.fotomore.com/creative/vcg/400/new/VCG41dv1397015.jpg?uid=386&amp;timestamp=1717067044&amp;sign=997f1a0cc0435a0bf3268012c91889ec" descr="电塔和日落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08935" y="3549015"/>
            <a:ext cx="1944370" cy="279336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0" y="6145530"/>
            <a:ext cx="12204700" cy="712470"/>
            <a:chOff x="0" y="9678"/>
            <a:chExt cx="19220" cy="1122"/>
          </a:xfrm>
        </p:grpSpPr>
        <p:sp>
          <p:nvSpPr>
            <p:cNvPr id="36" name="TextBox 7"/>
            <p:cNvSpPr txBox="1"/>
            <p:nvPr/>
          </p:nvSpPr>
          <p:spPr>
            <a:xfrm>
              <a:off x="0" y="9805"/>
              <a:ext cx="19221" cy="9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1" h="1357">
                  <a:moveTo>
                    <a:pt x="15900" y="0"/>
                  </a:moveTo>
                  <a:lnTo>
                    <a:pt x="19220" y="0"/>
                  </a:lnTo>
                  <a:lnTo>
                    <a:pt x="19220" y="596"/>
                  </a:lnTo>
                  <a:lnTo>
                    <a:pt x="19221" y="596"/>
                  </a:lnTo>
                  <a:lnTo>
                    <a:pt x="19221" y="1357"/>
                  </a:lnTo>
                  <a:lnTo>
                    <a:pt x="0" y="1357"/>
                  </a:lnTo>
                  <a:lnTo>
                    <a:pt x="0" y="596"/>
                  </a:lnTo>
                  <a:lnTo>
                    <a:pt x="15304" y="596"/>
                  </a:lnTo>
                  <a:lnTo>
                    <a:pt x="15900" y="0"/>
                  </a:lnTo>
                  <a:close/>
                </a:path>
              </a:pathLst>
            </a:cu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solidFill>
                <a:srgbClr val="2E4D9C"/>
              </a:solidFill>
            </a:ln>
            <a:effectLst>
              <a:outerShdw blurRad="50800" dist="38100" dir="13500000" algn="br" rotWithShape="0">
                <a:prstClr val="black">
                  <a:alpha val="15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25">
              <a:lum bright="100000"/>
            </a:blip>
            <a:srcRect l="24465"/>
            <a:stretch>
              <a:fillRect/>
            </a:stretch>
          </p:blipFill>
          <p:spPr>
            <a:xfrm>
              <a:off x="15978" y="9678"/>
              <a:ext cx="3243" cy="112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0" y="0"/>
            <a:ext cx="1282700" cy="1278890"/>
            <a:chOff x="0" y="0"/>
            <a:chExt cx="2020" cy="2014"/>
          </a:xfrm>
        </p:grpSpPr>
        <p:sp>
          <p:nvSpPr>
            <p:cNvPr id="13" name="剪去单角的矩形 12"/>
            <p:cNvSpPr/>
            <p:nvPr/>
          </p:nvSpPr>
          <p:spPr>
            <a:xfrm flipV="1">
              <a:off x="0" y="0"/>
              <a:ext cx="2021" cy="2014"/>
            </a:xfrm>
            <a:prstGeom prst="snip1Rect">
              <a:avLst>
                <a:gd name="adj" fmla="val 38629"/>
              </a:avLst>
            </a:prstGeom>
            <a:solidFill>
              <a:srgbClr val="1D41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 descr="复旦大学微电子学院芯创讲师团"/>
            <p:cNvPicPr>
              <a:picLocks noChangeAspect="1"/>
            </p:cNvPicPr>
            <p:nvPr/>
          </p:nvPicPr>
          <p:blipFill>
            <a:blip r:embed="rId26">
              <a:lum bright="100000" contrast="-24000"/>
            </a:blip>
            <a:srcRect l="24353" t="13598" r="23764" b="35672"/>
            <a:stretch>
              <a:fillRect/>
            </a:stretch>
          </p:blipFill>
          <p:spPr>
            <a:xfrm>
              <a:off x="222" y="235"/>
              <a:ext cx="1505" cy="1473"/>
            </a:xfrm>
            <a:prstGeom prst="rect">
              <a:avLst/>
            </a:prstGeom>
          </p:spPr>
        </p:pic>
      </p:grpSp>
      <p:sp>
        <p:nvSpPr>
          <p:cNvPr id="78" name="任意多边形: 形状 501"/>
          <p:cNvSpPr/>
          <p:nvPr>
            <p:custDataLst>
              <p:tags r:id="rId1"/>
            </p:custDataLst>
          </p:nvPr>
        </p:nvSpPr>
        <p:spPr>
          <a:xfrm>
            <a:off x="7084695" y="1410335"/>
            <a:ext cx="4654550" cy="4841875"/>
          </a:xfrm>
          <a:custGeom>
            <a:avLst/>
            <a:gdLst>
              <a:gd name="connsiteX0" fmla="*/ 1400267 w 5119199"/>
              <a:gd name="connsiteY0" fmla="*/ 5372178 h 5388006"/>
              <a:gd name="connsiteX1" fmla="*/ 1416247 w 5119199"/>
              <a:gd name="connsiteY1" fmla="*/ 5383896 h 5388006"/>
              <a:gd name="connsiteX2" fmla="*/ 1371268 w 5119199"/>
              <a:gd name="connsiteY2" fmla="*/ 5387565 h 5388006"/>
              <a:gd name="connsiteX3" fmla="*/ 1400267 w 5119199"/>
              <a:gd name="connsiteY3" fmla="*/ 5372178 h 5388006"/>
              <a:gd name="connsiteX4" fmla="*/ 1326052 w 5119199"/>
              <a:gd name="connsiteY4" fmla="*/ 5329921 h 5388006"/>
              <a:gd name="connsiteX5" fmla="*/ 1279653 w 5119199"/>
              <a:gd name="connsiteY5" fmla="*/ 5360223 h 5388006"/>
              <a:gd name="connsiteX6" fmla="*/ 1279653 w 5119199"/>
              <a:gd name="connsiteY6" fmla="*/ 5360814 h 5388006"/>
              <a:gd name="connsiteX7" fmla="*/ 1326052 w 5119199"/>
              <a:gd name="connsiteY7" fmla="*/ 5329921 h 5388006"/>
              <a:gd name="connsiteX8" fmla="*/ 1401451 w 5119199"/>
              <a:gd name="connsiteY8" fmla="*/ 5314652 h 5388006"/>
              <a:gd name="connsiteX9" fmla="*/ 1352211 w 5119199"/>
              <a:gd name="connsiteY9" fmla="*/ 5337733 h 5388006"/>
              <a:gd name="connsiteX10" fmla="*/ 1401451 w 5119199"/>
              <a:gd name="connsiteY10" fmla="*/ 5314652 h 5388006"/>
              <a:gd name="connsiteX11" fmla="*/ 1636525 w 5119199"/>
              <a:gd name="connsiteY11" fmla="*/ 5291926 h 5388006"/>
              <a:gd name="connsiteX12" fmla="*/ 1563967 w 5119199"/>
              <a:gd name="connsiteY12" fmla="*/ 5314770 h 5388006"/>
              <a:gd name="connsiteX13" fmla="*/ 1636525 w 5119199"/>
              <a:gd name="connsiteY13" fmla="*/ 5291926 h 5388006"/>
              <a:gd name="connsiteX14" fmla="*/ 1210690 w 5119199"/>
              <a:gd name="connsiteY14" fmla="*/ 5282427 h 5388006"/>
              <a:gd name="connsiteX15" fmla="*/ 1163773 w 5119199"/>
              <a:gd name="connsiteY15" fmla="*/ 5284469 h 5388006"/>
              <a:gd name="connsiteX16" fmla="*/ 1256808 w 5119199"/>
              <a:gd name="connsiteY16" fmla="*/ 5284469 h 5388006"/>
              <a:gd name="connsiteX17" fmla="*/ 1210690 w 5119199"/>
              <a:gd name="connsiteY17" fmla="*/ 5282427 h 5388006"/>
              <a:gd name="connsiteX18" fmla="*/ 1208633 w 5119199"/>
              <a:gd name="connsiteY18" fmla="*/ 5249551 h 5388006"/>
              <a:gd name="connsiteX19" fmla="*/ 1176793 w 5119199"/>
              <a:gd name="connsiteY19" fmla="*/ 5257244 h 5388006"/>
              <a:gd name="connsiteX20" fmla="*/ 1206503 w 5119199"/>
              <a:gd name="connsiteY20" fmla="*/ 5259257 h 5388006"/>
              <a:gd name="connsiteX21" fmla="*/ 1199992 w 5119199"/>
              <a:gd name="connsiteY21" fmla="*/ 5257363 h 5388006"/>
              <a:gd name="connsiteX22" fmla="*/ 1208633 w 5119199"/>
              <a:gd name="connsiteY22" fmla="*/ 5249551 h 5388006"/>
              <a:gd name="connsiteX23" fmla="*/ 1773474 w 5119199"/>
              <a:gd name="connsiteY23" fmla="*/ 5178413 h 5388006"/>
              <a:gd name="connsiteX24" fmla="*/ 1773474 w 5119199"/>
              <a:gd name="connsiteY24" fmla="*/ 5178650 h 5388006"/>
              <a:gd name="connsiteX25" fmla="*/ 1730744 w 5119199"/>
              <a:gd name="connsiteY25" fmla="*/ 5203625 h 5388006"/>
              <a:gd name="connsiteX26" fmla="*/ 1742581 w 5119199"/>
              <a:gd name="connsiteY26" fmla="*/ 5190131 h 5388006"/>
              <a:gd name="connsiteX27" fmla="*/ 1773474 w 5119199"/>
              <a:gd name="connsiteY27" fmla="*/ 5178413 h 5388006"/>
              <a:gd name="connsiteX28" fmla="*/ 1874204 w 5119199"/>
              <a:gd name="connsiteY28" fmla="*/ 5105500 h 5388006"/>
              <a:gd name="connsiteX29" fmla="*/ 1779274 w 5119199"/>
              <a:gd name="connsiteY29" fmla="*/ 5132014 h 5388006"/>
              <a:gd name="connsiteX30" fmla="*/ 1750275 w 5119199"/>
              <a:gd name="connsiteY30" fmla="*/ 5147283 h 5388006"/>
              <a:gd name="connsiteX31" fmla="*/ 1773948 w 5119199"/>
              <a:gd name="connsiteY31" fmla="*/ 5147283 h 5388006"/>
              <a:gd name="connsiteX32" fmla="*/ 1712279 w 5119199"/>
              <a:gd name="connsiteY32" fmla="*/ 5183858 h 5388006"/>
              <a:gd name="connsiteX33" fmla="*/ 1818217 w 5119199"/>
              <a:gd name="connsiteY33" fmla="*/ 5126332 h 5388006"/>
              <a:gd name="connsiteX34" fmla="*/ 1874204 w 5119199"/>
              <a:gd name="connsiteY34" fmla="*/ 5105500 h 5388006"/>
              <a:gd name="connsiteX35" fmla="*/ 2238178 w 5119199"/>
              <a:gd name="connsiteY35" fmla="*/ 5058863 h 5388006"/>
              <a:gd name="connsiteX36" fmla="*/ 2139343 w 5119199"/>
              <a:gd name="connsiteY36" fmla="*/ 5104316 h 5388006"/>
              <a:gd name="connsiteX37" fmla="*/ 2108804 w 5119199"/>
              <a:gd name="connsiteY37" fmla="*/ 5115561 h 5388006"/>
              <a:gd name="connsiteX38" fmla="*/ 2238178 w 5119199"/>
              <a:gd name="connsiteY38" fmla="*/ 5058863 h 5388006"/>
              <a:gd name="connsiteX39" fmla="*/ 2405784 w 5119199"/>
              <a:gd name="connsiteY39" fmla="*/ 4917535 h 5388006"/>
              <a:gd name="connsiteX40" fmla="*/ 2330858 w 5119199"/>
              <a:gd name="connsiteY40" fmla="*/ 4949494 h 5388006"/>
              <a:gd name="connsiteX41" fmla="*/ 2405784 w 5119199"/>
              <a:gd name="connsiteY41" fmla="*/ 4917535 h 5388006"/>
              <a:gd name="connsiteX42" fmla="*/ 2540839 w 5119199"/>
              <a:gd name="connsiteY42" fmla="*/ 4907829 h 5388006"/>
              <a:gd name="connsiteX43" fmla="*/ 2536341 w 5119199"/>
              <a:gd name="connsiteY43" fmla="*/ 4927122 h 5388006"/>
              <a:gd name="connsiteX44" fmla="*/ 2420106 w 5119199"/>
              <a:gd name="connsiteY44" fmla="*/ 4956595 h 5388006"/>
              <a:gd name="connsiteX45" fmla="*/ 2464493 w 5119199"/>
              <a:gd name="connsiteY45" fmla="*/ 4935763 h 5388006"/>
              <a:gd name="connsiteX46" fmla="*/ 2540839 w 5119199"/>
              <a:gd name="connsiteY46" fmla="*/ 4907829 h 5388006"/>
              <a:gd name="connsiteX47" fmla="*/ 2545574 w 5119199"/>
              <a:gd name="connsiteY47" fmla="*/ 4857405 h 5388006"/>
              <a:gd name="connsiteX48" fmla="*/ 2477158 w 5119199"/>
              <a:gd name="connsiteY48" fmla="*/ 4891376 h 5388006"/>
              <a:gd name="connsiteX49" fmla="*/ 2545574 w 5119199"/>
              <a:gd name="connsiteY49" fmla="*/ 4857405 h 5388006"/>
              <a:gd name="connsiteX50" fmla="*/ 960420 w 5119199"/>
              <a:gd name="connsiteY50" fmla="*/ 4842136 h 5388006"/>
              <a:gd name="connsiteX51" fmla="*/ 935090 w 5119199"/>
              <a:gd name="connsiteY51" fmla="*/ 4851842 h 5388006"/>
              <a:gd name="connsiteX52" fmla="*/ 968706 w 5119199"/>
              <a:gd name="connsiteY52" fmla="*/ 4847936 h 5388006"/>
              <a:gd name="connsiteX53" fmla="*/ 963139 w 5119199"/>
              <a:gd name="connsiteY53" fmla="*/ 4847070 h 5388006"/>
              <a:gd name="connsiteX54" fmla="*/ 960420 w 5119199"/>
              <a:gd name="connsiteY54" fmla="*/ 4842136 h 5388006"/>
              <a:gd name="connsiteX55" fmla="*/ 937812 w 5119199"/>
              <a:gd name="connsiteY55" fmla="*/ 4828524 h 5388006"/>
              <a:gd name="connsiteX56" fmla="*/ 918164 w 5119199"/>
              <a:gd name="connsiteY56" fmla="*/ 4853854 h 5388006"/>
              <a:gd name="connsiteX57" fmla="*/ 937812 w 5119199"/>
              <a:gd name="connsiteY57" fmla="*/ 4828524 h 5388006"/>
              <a:gd name="connsiteX58" fmla="*/ 905380 w 5119199"/>
              <a:gd name="connsiteY58" fmla="*/ 4805324 h 5388006"/>
              <a:gd name="connsiteX59" fmla="*/ 909059 w 5119199"/>
              <a:gd name="connsiteY59" fmla="*/ 4822752 h 5388006"/>
              <a:gd name="connsiteX60" fmla="*/ 914215 w 5119199"/>
              <a:gd name="connsiteY60" fmla="*/ 4828348 h 5388006"/>
              <a:gd name="connsiteX61" fmla="*/ 914139 w 5119199"/>
              <a:gd name="connsiteY61" fmla="*/ 4828524 h 5388006"/>
              <a:gd name="connsiteX62" fmla="*/ 914376 w 5119199"/>
              <a:gd name="connsiteY62" fmla="*/ 4828524 h 5388006"/>
              <a:gd name="connsiteX63" fmla="*/ 914215 w 5119199"/>
              <a:gd name="connsiteY63" fmla="*/ 4828348 h 5388006"/>
              <a:gd name="connsiteX64" fmla="*/ 918060 w 5119199"/>
              <a:gd name="connsiteY64" fmla="*/ 4819395 h 5388006"/>
              <a:gd name="connsiteX65" fmla="*/ 918519 w 5119199"/>
              <a:gd name="connsiteY65" fmla="*/ 4809112 h 5388006"/>
              <a:gd name="connsiteX66" fmla="*/ 905380 w 5119199"/>
              <a:gd name="connsiteY66" fmla="*/ 4805324 h 5388006"/>
              <a:gd name="connsiteX67" fmla="*/ 2853443 w 5119199"/>
              <a:gd name="connsiteY67" fmla="*/ 4767684 h 5388006"/>
              <a:gd name="connsiteX68" fmla="*/ 2846104 w 5119199"/>
              <a:gd name="connsiteY68" fmla="*/ 4779520 h 5388006"/>
              <a:gd name="connsiteX69" fmla="*/ 2862794 w 5119199"/>
              <a:gd name="connsiteY69" fmla="*/ 4777863 h 5388006"/>
              <a:gd name="connsiteX70" fmla="*/ 2809529 w 5119199"/>
              <a:gd name="connsiteY70" fmla="*/ 4805679 h 5388006"/>
              <a:gd name="connsiteX71" fmla="*/ 2795089 w 5119199"/>
              <a:gd name="connsiteY71" fmla="*/ 4797749 h 5388006"/>
              <a:gd name="connsiteX72" fmla="*/ 2853443 w 5119199"/>
              <a:gd name="connsiteY72" fmla="*/ 4767684 h 5388006"/>
              <a:gd name="connsiteX73" fmla="*/ 2977727 w 5119199"/>
              <a:gd name="connsiteY73" fmla="*/ 4713591 h 5388006"/>
              <a:gd name="connsiteX74" fmla="*/ 2890610 w 5119199"/>
              <a:gd name="connsiteY74" fmla="*/ 4758333 h 5388006"/>
              <a:gd name="connsiteX75" fmla="*/ 2890136 w 5119199"/>
              <a:gd name="connsiteY75" fmla="*/ 4758451 h 5388006"/>
              <a:gd name="connsiteX76" fmla="*/ 2977727 w 5119199"/>
              <a:gd name="connsiteY76" fmla="*/ 4713591 h 5388006"/>
              <a:gd name="connsiteX77" fmla="*/ 3061767 w 5119199"/>
              <a:gd name="connsiteY77" fmla="*/ 4705423 h 5388006"/>
              <a:gd name="connsiteX78" fmla="*/ 2351572 w 5119199"/>
              <a:gd name="connsiteY78" fmla="*/ 5021460 h 5388006"/>
              <a:gd name="connsiteX79" fmla="*/ 2428628 w 5119199"/>
              <a:gd name="connsiteY79" fmla="*/ 4979914 h 5388006"/>
              <a:gd name="connsiteX80" fmla="*/ 3061767 w 5119199"/>
              <a:gd name="connsiteY80" fmla="*/ 4705423 h 5388006"/>
              <a:gd name="connsiteX81" fmla="*/ 882891 w 5119199"/>
              <a:gd name="connsiteY81" fmla="*/ 4623514 h 5388006"/>
              <a:gd name="connsiteX82" fmla="*/ 896148 w 5119199"/>
              <a:gd name="connsiteY82" fmla="*/ 4657840 h 5388006"/>
              <a:gd name="connsiteX83" fmla="*/ 896148 w 5119199"/>
              <a:gd name="connsiteY83" fmla="*/ 4658432 h 5388006"/>
              <a:gd name="connsiteX84" fmla="*/ 882891 w 5119199"/>
              <a:gd name="connsiteY84" fmla="*/ 4623514 h 5388006"/>
              <a:gd name="connsiteX85" fmla="*/ 3682832 w 5119199"/>
              <a:gd name="connsiteY85" fmla="*/ 4492838 h 5388006"/>
              <a:gd name="connsiteX86" fmla="*/ 3619151 w 5119199"/>
              <a:gd name="connsiteY86" fmla="*/ 4524087 h 5388006"/>
              <a:gd name="connsiteX87" fmla="*/ 3682832 w 5119199"/>
              <a:gd name="connsiteY87" fmla="*/ 4492838 h 5388006"/>
              <a:gd name="connsiteX88" fmla="*/ 946691 w 5119199"/>
              <a:gd name="connsiteY88" fmla="*/ 4473071 h 5388006"/>
              <a:gd name="connsiteX89" fmla="*/ 963972 w 5119199"/>
              <a:gd name="connsiteY89" fmla="*/ 4489760 h 5388006"/>
              <a:gd name="connsiteX90" fmla="*/ 916626 w 5119199"/>
              <a:gd name="connsiteY90" fmla="*/ 4487748 h 5388006"/>
              <a:gd name="connsiteX91" fmla="*/ 946691 w 5119199"/>
              <a:gd name="connsiteY91" fmla="*/ 4473071 h 5388006"/>
              <a:gd name="connsiteX92" fmla="*/ 3621992 w 5119199"/>
              <a:gd name="connsiteY92" fmla="*/ 4465969 h 5388006"/>
              <a:gd name="connsiteX93" fmla="*/ 3568490 w 5119199"/>
              <a:gd name="connsiteY93" fmla="*/ 4493667 h 5388006"/>
              <a:gd name="connsiteX94" fmla="*/ 3621992 w 5119199"/>
              <a:gd name="connsiteY94" fmla="*/ 4465969 h 5388006"/>
              <a:gd name="connsiteX95" fmla="*/ 3811850 w 5119199"/>
              <a:gd name="connsiteY95" fmla="*/ 4451529 h 5388006"/>
              <a:gd name="connsiteX96" fmla="*/ 3787586 w 5119199"/>
              <a:gd name="connsiteY96" fmla="*/ 4464549 h 5388006"/>
              <a:gd name="connsiteX97" fmla="*/ 3847952 w 5119199"/>
              <a:gd name="connsiteY97" fmla="*/ 4456382 h 5388006"/>
              <a:gd name="connsiteX98" fmla="*/ 3734558 w 5119199"/>
              <a:gd name="connsiteY98" fmla="*/ 4509646 h 5388006"/>
              <a:gd name="connsiteX99" fmla="*/ 3776460 w 5119199"/>
              <a:gd name="connsiteY99" fmla="*/ 4481594 h 5388006"/>
              <a:gd name="connsiteX100" fmla="*/ 3754443 w 5119199"/>
              <a:gd name="connsiteY100" fmla="*/ 4467508 h 5388006"/>
              <a:gd name="connsiteX101" fmla="*/ 3754206 w 5119199"/>
              <a:gd name="connsiteY101" fmla="*/ 4467508 h 5388006"/>
              <a:gd name="connsiteX102" fmla="*/ 3811850 w 5119199"/>
              <a:gd name="connsiteY102" fmla="*/ 4451529 h 5388006"/>
              <a:gd name="connsiteX103" fmla="*/ 3764859 w 5119199"/>
              <a:gd name="connsiteY103" fmla="*/ 4415072 h 5388006"/>
              <a:gd name="connsiteX104" fmla="*/ 3763702 w 5119199"/>
              <a:gd name="connsiteY104" fmla="*/ 4415739 h 5388006"/>
              <a:gd name="connsiteX105" fmla="*/ 3725510 w 5119199"/>
              <a:gd name="connsiteY105" fmla="*/ 4427209 h 5388006"/>
              <a:gd name="connsiteX106" fmla="*/ 3689342 w 5119199"/>
              <a:gd name="connsiteY106" fmla="*/ 4446439 h 5388006"/>
              <a:gd name="connsiteX107" fmla="*/ 3729409 w 5119199"/>
              <a:gd name="connsiteY107" fmla="*/ 4435505 h 5388006"/>
              <a:gd name="connsiteX108" fmla="*/ 3763702 w 5119199"/>
              <a:gd name="connsiteY108" fmla="*/ 4415739 h 5388006"/>
              <a:gd name="connsiteX109" fmla="*/ 3764741 w 5119199"/>
              <a:gd name="connsiteY109" fmla="*/ 4415427 h 5388006"/>
              <a:gd name="connsiteX110" fmla="*/ 870463 w 5119199"/>
              <a:gd name="connsiteY110" fmla="*/ 4409863 h 5388006"/>
              <a:gd name="connsiteX111" fmla="*/ 822288 w 5119199"/>
              <a:gd name="connsiteY111" fmla="*/ 4440875 h 5388006"/>
              <a:gd name="connsiteX112" fmla="*/ 870463 w 5119199"/>
              <a:gd name="connsiteY112" fmla="*/ 4409863 h 5388006"/>
              <a:gd name="connsiteX113" fmla="*/ 1192773 w 5119199"/>
              <a:gd name="connsiteY113" fmla="*/ 4409035 h 5388006"/>
              <a:gd name="connsiteX114" fmla="*/ 1117492 w 5119199"/>
              <a:gd name="connsiteY114" fmla="*/ 4426671 h 5388006"/>
              <a:gd name="connsiteX115" fmla="*/ 1192773 w 5119199"/>
              <a:gd name="connsiteY115" fmla="*/ 4409035 h 5388006"/>
              <a:gd name="connsiteX116" fmla="*/ 948703 w 5119199"/>
              <a:gd name="connsiteY116" fmla="*/ 4402170 h 5388006"/>
              <a:gd name="connsiteX117" fmla="*/ 897569 w 5119199"/>
              <a:gd name="connsiteY117" fmla="*/ 4423239 h 5388006"/>
              <a:gd name="connsiteX118" fmla="*/ 948703 w 5119199"/>
              <a:gd name="connsiteY118" fmla="*/ 4402170 h 5388006"/>
              <a:gd name="connsiteX119" fmla="*/ 4036508 w 5119199"/>
              <a:gd name="connsiteY119" fmla="*/ 4372579 h 5388006"/>
              <a:gd name="connsiteX120" fmla="*/ 3950930 w 5119199"/>
              <a:gd name="connsiteY120" fmla="*/ 4407023 h 5388006"/>
              <a:gd name="connsiteX121" fmla="*/ 4037219 w 5119199"/>
              <a:gd name="connsiteY121" fmla="*/ 4372579 h 5388006"/>
              <a:gd name="connsiteX122" fmla="*/ 702265 w 5119199"/>
              <a:gd name="connsiteY122" fmla="*/ 4331032 h 5388006"/>
              <a:gd name="connsiteX123" fmla="*/ 798733 w 5119199"/>
              <a:gd name="connsiteY123" fmla="*/ 4344881 h 5388006"/>
              <a:gd name="connsiteX124" fmla="*/ 702265 w 5119199"/>
              <a:gd name="connsiteY124" fmla="*/ 4331032 h 5388006"/>
              <a:gd name="connsiteX125" fmla="*/ 720621 w 5119199"/>
              <a:gd name="connsiteY125" fmla="*/ 4292866 h 5388006"/>
              <a:gd name="connsiteX126" fmla="*/ 715877 w 5119199"/>
              <a:gd name="connsiteY126" fmla="*/ 4299665 h 5388006"/>
              <a:gd name="connsiteX127" fmla="*/ 746771 w 5119199"/>
              <a:gd name="connsiteY127" fmla="*/ 4306529 h 5388006"/>
              <a:gd name="connsiteX128" fmla="*/ 739906 w 5119199"/>
              <a:gd name="connsiteY128" fmla="*/ 4303216 h 5388006"/>
              <a:gd name="connsiteX129" fmla="*/ 748901 w 5119199"/>
              <a:gd name="connsiteY129" fmla="*/ 4294930 h 5388006"/>
              <a:gd name="connsiteX130" fmla="*/ 720621 w 5119199"/>
              <a:gd name="connsiteY130" fmla="*/ 4292866 h 5388006"/>
              <a:gd name="connsiteX131" fmla="*/ 1334930 w 5119199"/>
              <a:gd name="connsiteY131" fmla="*/ 4289722 h 5388006"/>
              <a:gd name="connsiteX132" fmla="*/ 1290543 w 5119199"/>
              <a:gd name="connsiteY132" fmla="*/ 4314106 h 5388006"/>
              <a:gd name="connsiteX133" fmla="*/ 1303208 w 5119199"/>
              <a:gd name="connsiteY133" fmla="*/ 4299310 h 5388006"/>
              <a:gd name="connsiteX134" fmla="*/ 1334930 w 5119199"/>
              <a:gd name="connsiteY134" fmla="*/ 4289722 h 5388006"/>
              <a:gd name="connsiteX135" fmla="*/ 1438382 w 5119199"/>
              <a:gd name="connsiteY135" fmla="*/ 4214205 h 5388006"/>
              <a:gd name="connsiteX136" fmla="*/ 1340848 w 5119199"/>
              <a:gd name="connsiteY136" fmla="*/ 4233617 h 5388006"/>
              <a:gd name="connsiteX137" fmla="*/ 1310783 w 5119199"/>
              <a:gd name="connsiteY137" fmla="*/ 4248294 h 5388006"/>
              <a:gd name="connsiteX138" fmla="*/ 1334457 w 5119199"/>
              <a:gd name="connsiteY138" fmla="*/ 4251727 h 5388006"/>
              <a:gd name="connsiteX139" fmla="*/ 1270539 w 5119199"/>
              <a:gd name="connsiteY139" fmla="*/ 4287237 h 5388006"/>
              <a:gd name="connsiteX140" fmla="*/ 1380382 w 5119199"/>
              <a:gd name="connsiteY140" fmla="*/ 4231960 h 5388006"/>
              <a:gd name="connsiteX141" fmla="*/ 1438382 w 5119199"/>
              <a:gd name="connsiteY141" fmla="*/ 4214205 h 5388006"/>
              <a:gd name="connsiteX142" fmla="*/ 1981707 w 5119199"/>
              <a:gd name="connsiteY142" fmla="*/ 4140429 h 5388006"/>
              <a:gd name="connsiteX143" fmla="*/ 1980733 w 5119199"/>
              <a:gd name="connsiteY143" fmla="*/ 4141292 h 5388006"/>
              <a:gd name="connsiteX144" fmla="*/ 1980733 w 5119199"/>
              <a:gd name="connsiteY144" fmla="*/ 4140700 h 5388006"/>
              <a:gd name="connsiteX145" fmla="*/ 4541102 w 5119199"/>
              <a:gd name="connsiteY145" fmla="*/ 4136203 h 5388006"/>
              <a:gd name="connsiteX146" fmla="*/ 4540967 w 5119199"/>
              <a:gd name="connsiteY146" fmla="*/ 4136216 h 5388006"/>
              <a:gd name="connsiteX147" fmla="*/ 4529320 w 5119199"/>
              <a:gd name="connsiteY147" fmla="*/ 4136471 h 5388006"/>
              <a:gd name="connsiteX148" fmla="*/ 4394092 w 5119199"/>
              <a:gd name="connsiteY148" fmla="*/ 4191598 h 5388006"/>
              <a:gd name="connsiteX149" fmla="*/ 4531270 w 5119199"/>
              <a:gd name="connsiteY149" fmla="*/ 4137175 h 5388006"/>
              <a:gd name="connsiteX150" fmla="*/ 4540967 w 5119199"/>
              <a:gd name="connsiteY150" fmla="*/ 4136216 h 5388006"/>
              <a:gd name="connsiteX151" fmla="*/ 4541575 w 5119199"/>
              <a:gd name="connsiteY151" fmla="*/ 4136203 h 5388006"/>
              <a:gd name="connsiteX152" fmla="*/ 4673671 w 5119199"/>
              <a:gd name="connsiteY152" fmla="*/ 4121525 h 5388006"/>
              <a:gd name="connsiteX153" fmla="*/ 4657869 w 5119199"/>
              <a:gd name="connsiteY153" fmla="*/ 4127369 h 5388006"/>
              <a:gd name="connsiteX154" fmla="*/ 4651416 w 5119199"/>
              <a:gd name="connsiteY154" fmla="*/ 4129141 h 5388006"/>
              <a:gd name="connsiteX155" fmla="*/ 2035773 w 5119199"/>
              <a:gd name="connsiteY155" fmla="*/ 4116554 h 5388006"/>
              <a:gd name="connsiteX156" fmla="*/ 2012425 w 5119199"/>
              <a:gd name="connsiteY156" fmla="*/ 4131867 h 5388006"/>
              <a:gd name="connsiteX157" fmla="*/ 1981707 w 5119199"/>
              <a:gd name="connsiteY157" fmla="*/ 4140429 h 5388006"/>
              <a:gd name="connsiteX158" fmla="*/ 1989316 w 5119199"/>
              <a:gd name="connsiteY158" fmla="*/ 4133682 h 5388006"/>
              <a:gd name="connsiteX159" fmla="*/ 2035773 w 5119199"/>
              <a:gd name="connsiteY159" fmla="*/ 4116554 h 5388006"/>
              <a:gd name="connsiteX160" fmla="*/ 4873591 w 5119199"/>
              <a:gd name="connsiteY160" fmla="*/ 4069443 h 5388006"/>
              <a:gd name="connsiteX161" fmla="*/ 4176417 w 5119199"/>
              <a:gd name="connsiteY161" fmla="*/ 4327244 h 5388006"/>
              <a:gd name="connsiteX162" fmla="*/ 4180932 w 5119199"/>
              <a:gd name="connsiteY162" fmla="*/ 4323067 h 5388006"/>
              <a:gd name="connsiteX163" fmla="*/ 4186238 w 5119199"/>
              <a:gd name="connsiteY163" fmla="*/ 4320761 h 5388006"/>
              <a:gd name="connsiteX164" fmla="*/ 4190858 w 5119199"/>
              <a:gd name="connsiteY164" fmla="*/ 4318959 h 5388006"/>
              <a:gd name="connsiteX165" fmla="*/ 4190384 w 5119199"/>
              <a:gd name="connsiteY165" fmla="*/ 4318959 h 5388006"/>
              <a:gd name="connsiteX166" fmla="*/ 4186238 w 5119199"/>
              <a:gd name="connsiteY166" fmla="*/ 4320761 h 5388006"/>
              <a:gd name="connsiteX167" fmla="*/ 4181374 w 5119199"/>
              <a:gd name="connsiteY167" fmla="*/ 4322658 h 5388006"/>
              <a:gd name="connsiteX168" fmla="*/ 4180932 w 5119199"/>
              <a:gd name="connsiteY168" fmla="*/ 4323067 h 5388006"/>
              <a:gd name="connsiteX169" fmla="*/ 4162909 w 5119199"/>
              <a:gd name="connsiteY169" fmla="*/ 4330899 h 5388006"/>
              <a:gd name="connsiteX170" fmla="*/ 3858960 w 5119199"/>
              <a:gd name="connsiteY170" fmla="*/ 4456737 h 5388006"/>
              <a:gd name="connsiteX171" fmla="*/ 3921339 w 5119199"/>
              <a:gd name="connsiteY171" fmla="*/ 4421227 h 5388006"/>
              <a:gd name="connsiteX172" fmla="*/ 3841797 w 5119199"/>
              <a:gd name="connsiteY172" fmla="*/ 4440284 h 5388006"/>
              <a:gd name="connsiteX173" fmla="*/ 4335856 w 5119199"/>
              <a:gd name="connsiteY173" fmla="*/ 4258948 h 5388006"/>
              <a:gd name="connsiteX174" fmla="*/ 4643606 w 5119199"/>
              <a:gd name="connsiteY174" fmla="*/ 4152419 h 5388006"/>
              <a:gd name="connsiteX175" fmla="*/ 4579570 w 5119199"/>
              <a:gd name="connsiteY175" fmla="*/ 4183075 h 5388006"/>
              <a:gd name="connsiteX176" fmla="*/ 4752740 w 5119199"/>
              <a:gd name="connsiteY176" fmla="*/ 4119394 h 5388006"/>
              <a:gd name="connsiteX177" fmla="*/ 4696042 w 5119199"/>
              <a:gd name="connsiteY177" fmla="*/ 4121288 h 5388006"/>
              <a:gd name="connsiteX178" fmla="*/ 4873591 w 5119199"/>
              <a:gd name="connsiteY178" fmla="*/ 4069443 h 5388006"/>
              <a:gd name="connsiteX179" fmla="*/ 1989729 w 5119199"/>
              <a:gd name="connsiteY179" fmla="*/ 4057134 h 5388006"/>
              <a:gd name="connsiteX180" fmla="*/ 1912199 w 5119199"/>
              <a:gd name="connsiteY180" fmla="*/ 4086370 h 5388006"/>
              <a:gd name="connsiteX181" fmla="*/ 1989729 w 5119199"/>
              <a:gd name="connsiteY181" fmla="*/ 4057134 h 5388006"/>
              <a:gd name="connsiteX182" fmla="*/ 2133898 w 5119199"/>
              <a:gd name="connsiteY182" fmla="*/ 4002212 h 5388006"/>
              <a:gd name="connsiteX183" fmla="*/ 2062879 w 5119199"/>
              <a:gd name="connsiteY183" fmla="*/ 4034644 h 5388006"/>
              <a:gd name="connsiteX184" fmla="*/ 2134253 w 5119199"/>
              <a:gd name="connsiteY184" fmla="*/ 4002212 h 5388006"/>
              <a:gd name="connsiteX185" fmla="*/ 2423161 w 5119199"/>
              <a:gd name="connsiteY185" fmla="*/ 3963638 h 5388006"/>
              <a:gd name="connsiteX186" fmla="*/ 2419104 w 5119199"/>
              <a:gd name="connsiteY186" fmla="*/ 3964966 h 5388006"/>
              <a:gd name="connsiteX187" fmla="*/ 2408988 w 5119199"/>
              <a:gd name="connsiteY187" fmla="*/ 3971985 h 5388006"/>
              <a:gd name="connsiteX188" fmla="*/ 2410281 w 5119199"/>
              <a:gd name="connsiteY188" fmla="*/ 3971260 h 5388006"/>
              <a:gd name="connsiteX189" fmla="*/ 2458929 w 5119199"/>
              <a:gd name="connsiteY189" fmla="*/ 3949066 h 5388006"/>
              <a:gd name="connsiteX190" fmla="*/ 2457714 w 5119199"/>
              <a:gd name="connsiteY190" fmla="*/ 3949069 h 5388006"/>
              <a:gd name="connsiteX191" fmla="*/ 2456817 w 5119199"/>
              <a:gd name="connsiteY191" fmla="*/ 3949828 h 5388006"/>
              <a:gd name="connsiteX192" fmla="*/ 2613300 w 5119199"/>
              <a:gd name="connsiteY192" fmla="*/ 3908817 h 5388006"/>
              <a:gd name="connsiteX193" fmla="*/ 2610567 w 5119199"/>
              <a:gd name="connsiteY193" fmla="*/ 3910137 h 5388006"/>
              <a:gd name="connsiteX194" fmla="*/ 2612391 w 5119199"/>
              <a:gd name="connsiteY194" fmla="*/ 3909680 h 5388006"/>
              <a:gd name="connsiteX195" fmla="*/ 2633875 w 5119199"/>
              <a:gd name="connsiteY195" fmla="*/ 3889055 h 5388006"/>
              <a:gd name="connsiteX196" fmla="*/ 2584771 w 5119199"/>
              <a:gd name="connsiteY196" fmla="*/ 3907614 h 5388006"/>
              <a:gd name="connsiteX197" fmla="*/ 2576482 w 5119199"/>
              <a:gd name="connsiteY197" fmla="*/ 3917077 h 5388006"/>
              <a:gd name="connsiteX198" fmla="*/ 2623261 w 5119199"/>
              <a:gd name="connsiteY198" fmla="*/ 3899358 h 5388006"/>
              <a:gd name="connsiteX199" fmla="*/ 2634111 w 5119199"/>
              <a:gd name="connsiteY199" fmla="*/ 3889055 h 5388006"/>
              <a:gd name="connsiteX200" fmla="*/ 2813436 w 5119199"/>
              <a:gd name="connsiteY200" fmla="*/ 3806672 h 5388006"/>
              <a:gd name="connsiteX201" fmla="*/ 2548770 w 5119199"/>
              <a:gd name="connsiteY201" fmla="*/ 3910953 h 5388006"/>
              <a:gd name="connsiteX202" fmla="*/ 2507578 w 5119199"/>
              <a:gd name="connsiteY202" fmla="*/ 3925867 h 5388006"/>
              <a:gd name="connsiteX203" fmla="*/ 2488403 w 5119199"/>
              <a:gd name="connsiteY203" fmla="*/ 3937703 h 5388006"/>
              <a:gd name="connsiteX204" fmla="*/ 2689033 w 5119199"/>
              <a:gd name="connsiteY204" fmla="*/ 3865145 h 5388006"/>
              <a:gd name="connsiteX205" fmla="*/ 2665360 w 5119199"/>
              <a:gd name="connsiteY205" fmla="*/ 3878402 h 5388006"/>
              <a:gd name="connsiteX206" fmla="*/ 2813672 w 5119199"/>
              <a:gd name="connsiteY206" fmla="*/ 3806672 h 5388006"/>
              <a:gd name="connsiteX207" fmla="*/ 2861564 w 5119199"/>
              <a:gd name="connsiteY207" fmla="*/ 3767499 h 5388006"/>
              <a:gd name="connsiteX208" fmla="*/ 2842056 w 5119199"/>
              <a:gd name="connsiteY208" fmla="*/ 3770430 h 5388006"/>
              <a:gd name="connsiteX209" fmla="*/ 2631744 w 5119199"/>
              <a:gd name="connsiteY209" fmla="*/ 3839341 h 5388006"/>
              <a:gd name="connsiteX210" fmla="*/ 2722886 w 5119199"/>
              <a:gd name="connsiteY210" fmla="*/ 3816970 h 5388006"/>
              <a:gd name="connsiteX211" fmla="*/ 2709997 w 5119199"/>
              <a:gd name="connsiteY211" fmla="*/ 3833812 h 5388006"/>
              <a:gd name="connsiteX212" fmla="*/ 2723484 w 5119199"/>
              <a:gd name="connsiteY212" fmla="*/ 3828055 h 5388006"/>
              <a:gd name="connsiteX213" fmla="*/ 2829770 w 5119199"/>
              <a:gd name="connsiteY213" fmla="*/ 3784184 h 5388006"/>
              <a:gd name="connsiteX214" fmla="*/ 2820892 w 5119199"/>
              <a:gd name="connsiteY214" fmla="*/ 3791877 h 5388006"/>
              <a:gd name="connsiteX215" fmla="*/ 2823793 w 5119199"/>
              <a:gd name="connsiteY215" fmla="*/ 3791393 h 5388006"/>
              <a:gd name="connsiteX216" fmla="*/ 2886567 w 5119199"/>
              <a:gd name="connsiteY216" fmla="*/ 3768266 h 5388006"/>
              <a:gd name="connsiteX217" fmla="*/ 2849300 w 5119199"/>
              <a:gd name="connsiteY217" fmla="*/ 3775897 h 5388006"/>
              <a:gd name="connsiteX218" fmla="*/ 493350 w 5119199"/>
              <a:gd name="connsiteY218" fmla="*/ 3760036 h 5388006"/>
              <a:gd name="connsiteX219" fmla="*/ 467073 w 5119199"/>
              <a:gd name="connsiteY219" fmla="*/ 3768084 h 5388006"/>
              <a:gd name="connsiteX220" fmla="*/ 501754 w 5119199"/>
              <a:gd name="connsiteY220" fmla="*/ 3768084 h 5388006"/>
              <a:gd name="connsiteX221" fmla="*/ 493350 w 5119199"/>
              <a:gd name="connsiteY221" fmla="*/ 3760036 h 5388006"/>
              <a:gd name="connsiteX222" fmla="*/ 469677 w 5119199"/>
              <a:gd name="connsiteY222" fmla="*/ 3739913 h 5388006"/>
              <a:gd name="connsiteX223" fmla="*/ 449436 w 5119199"/>
              <a:gd name="connsiteY223" fmla="*/ 3767966 h 5388006"/>
              <a:gd name="connsiteX224" fmla="*/ 470032 w 5119199"/>
              <a:gd name="connsiteY224" fmla="*/ 3740387 h 5388006"/>
              <a:gd name="connsiteX225" fmla="*/ 436890 w 5119199"/>
              <a:gd name="connsiteY225" fmla="*/ 3706771 h 5388006"/>
              <a:gd name="connsiteX226" fmla="*/ 445885 w 5119199"/>
              <a:gd name="connsiteY226" fmla="*/ 3736481 h 5388006"/>
              <a:gd name="connsiteX227" fmla="*/ 446004 w 5119199"/>
              <a:gd name="connsiteY227" fmla="*/ 3736481 h 5388006"/>
              <a:gd name="connsiteX228" fmla="*/ 450502 w 5119199"/>
              <a:gd name="connsiteY228" fmla="*/ 3713399 h 5388006"/>
              <a:gd name="connsiteX229" fmla="*/ 436890 w 5119199"/>
              <a:gd name="connsiteY229" fmla="*/ 3706771 h 5388006"/>
              <a:gd name="connsiteX230" fmla="*/ 413808 w 5119199"/>
              <a:gd name="connsiteY230" fmla="*/ 3480456 h 5388006"/>
              <a:gd name="connsiteX231" fmla="*/ 427539 w 5119199"/>
              <a:gd name="connsiteY231" fmla="*/ 3525080 h 5388006"/>
              <a:gd name="connsiteX232" fmla="*/ 413808 w 5119199"/>
              <a:gd name="connsiteY232" fmla="*/ 3480456 h 5388006"/>
              <a:gd name="connsiteX233" fmla="*/ 4690442 w 5119199"/>
              <a:gd name="connsiteY233" fmla="*/ 3200946 h 5388006"/>
              <a:gd name="connsiteX234" fmla="*/ 4671141 w 5119199"/>
              <a:gd name="connsiteY234" fmla="*/ 3206498 h 5388006"/>
              <a:gd name="connsiteX235" fmla="*/ 4620464 w 5119199"/>
              <a:gd name="connsiteY235" fmla="*/ 3222174 h 5388006"/>
              <a:gd name="connsiteX236" fmla="*/ 4610534 w 5119199"/>
              <a:gd name="connsiteY236" fmla="*/ 3230981 h 5388006"/>
              <a:gd name="connsiteX237" fmla="*/ 649712 w 5119199"/>
              <a:gd name="connsiteY237" fmla="*/ 2904726 h 5388006"/>
              <a:gd name="connsiteX238" fmla="*/ 624855 w 5119199"/>
              <a:gd name="connsiteY238" fmla="*/ 2909816 h 5388006"/>
              <a:gd name="connsiteX239" fmla="*/ 656814 w 5119199"/>
              <a:gd name="connsiteY239" fmla="*/ 2913840 h 5388006"/>
              <a:gd name="connsiteX240" fmla="*/ 649712 w 5119199"/>
              <a:gd name="connsiteY240" fmla="*/ 2904726 h 5388006"/>
              <a:gd name="connsiteX241" fmla="*/ 629589 w 5119199"/>
              <a:gd name="connsiteY241" fmla="*/ 2882236 h 5388006"/>
              <a:gd name="connsiteX242" fmla="*/ 608875 w 5119199"/>
              <a:gd name="connsiteY242" fmla="*/ 2907803 h 5388006"/>
              <a:gd name="connsiteX243" fmla="*/ 629589 w 5119199"/>
              <a:gd name="connsiteY243" fmla="*/ 2882236 h 5388006"/>
              <a:gd name="connsiteX244" fmla="*/ 601655 w 5119199"/>
              <a:gd name="connsiteY244" fmla="*/ 2845780 h 5388006"/>
              <a:gd name="connsiteX245" fmla="*/ 607692 w 5119199"/>
              <a:gd name="connsiteY245" fmla="*/ 2876318 h 5388006"/>
              <a:gd name="connsiteX246" fmla="*/ 613492 w 5119199"/>
              <a:gd name="connsiteY246" fmla="*/ 2853947 h 5388006"/>
              <a:gd name="connsiteX247" fmla="*/ 601655 w 5119199"/>
              <a:gd name="connsiteY247" fmla="*/ 2845780 h 5388006"/>
              <a:gd name="connsiteX248" fmla="*/ 596565 w 5119199"/>
              <a:gd name="connsiteY248" fmla="*/ 2618991 h 5388006"/>
              <a:gd name="connsiteX249" fmla="*/ 605916 w 5119199"/>
              <a:gd name="connsiteY249" fmla="*/ 2664798 h 5388006"/>
              <a:gd name="connsiteX250" fmla="*/ 596565 w 5119199"/>
              <a:gd name="connsiteY250" fmla="*/ 2618991 h 5388006"/>
              <a:gd name="connsiteX251" fmla="*/ 593368 w 5119199"/>
              <a:gd name="connsiteY251" fmla="*/ 2123747 h 5388006"/>
              <a:gd name="connsiteX252" fmla="*/ 572298 w 5119199"/>
              <a:gd name="connsiteY252" fmla="*/ 2129547 h 5388006"/>
              <a:gd name="connsiteX253" fmla="*/ 600351 w 5119199"/>
              <a:gd name="connsiteY253" fmla="*/ 2132506 h 5388006"/>
              <a:gd name="connsiteX254" fmla="*/ 593368 w 5119199"/>
              <a:gd name="connsiteY254" fmla="*/ 2123747 h 5388006"/>
              <a:gd name="connsiteX255" fmla="*/ 573719 w 5119199"/>
              <a:gd name="connsiteY255" fmla="*/ 2102204 h 5388006"/>
              <a:gd name="connsiteX256" fmla="*/ 558331 w 5119199"/>
              <a:gd name="connsiteY256" fmla="*/ 2128127 h 5388006"/>
              <a:gd name="connsiteX257" fmla="*/ 573719 w 5119199"/>
              <a:gd name="connsiteY257" fmla="*/ 2102204 h 5388006"/>
              <a:gd name="connsiteX258" fmla="*/ 545074 w 5119199"/>
              <a:gd name="connsiteY258" fmla="*/ 2067050 h 5388006"/>
              <a:gd name="connsiteX259" fmla="*/ 554070 w 5119199"/>
              <a:gd name="connsiteY259" fmla="*/ 2096996 h 5388006"/>
              <a:gd name="connsiteX260" fmla="*/ 556911 w 5119199"/>
              <a:gd name="connsiteY260" fmla="*/ 2074625 h 5388006"/>
              <a:gd name="connsiteX261" fmla="*/ 545074 w 5119199"/>
              <a:gd name="connsiteY261" fmla="*/ 2067050 h 5388006"/>
              <a:gd name="connsiteX262" fmla="*/ 561633 w 5119199"/>
              <a:gd name="connsiteY262" fmla="*/ 2008272 h 5388006"/>
              <a:gd name="connsiteX263" fmla="*/ 561557 w 5119199"/>
              <a:gd name="connsiteY263" fmla="*/ 2008504 h 5388006"/>
              <a:gd name="connsiteX264" fmla="*/ 561601 w 5119199"/>
              <a:gd name="connsiteY264" fmla="*/ 2008536 h 5388006"/>
              <a:gd name="connsiteX265" fmla="*/ 459385 w 5119199"/>
              <a:gd name="connsiteY265" fmla="*/ 1940378 h 5388006"/>
              <a:gd name="connsiteX266" fmla="*/ 460281 w 5119199"/>
              <a:gd name="connsiteY266" fmla="*/ 1940647 h 5388006"/>
              <a:gd name="connsiteX267" fmla="*/ 470817 w 5119199"/>
              <a:gd name="connsiteY267" fmla="*/ 1954944 h 5388006"/>
              <a:gd name="connsiteX268" fmla="*/ 470741 w 5119199"/>
              <a:gd name="connsiteY268" fmla="*/ 1955076 h 5388006"/>
              <a:gd name="connsiteX269" fmla="*/ 470741 w 5119199"/>
              <a:gd name="connsiteY269" fmla="*/ 1955786 h 5388006"/>
              <a:gd name="connsiteX270" fmla="*/ 417835 w 5119199"/>
              <a:gd name="connsiteY270" fmla="*/ 1884000 h 5388006"/>
              <a:gd name="connsiteX271" fmla="*/ 459385 w 5119199"/>
              <a:gd name="connsiteY271" fmla="*/ 1940378 h 5388006"/>
              <a:gd name="connsiteX272" fmla="*/ 458667 w 5119199"/>
              <a:gd name="connsiteY272" fmla="*/ 1940162 h 5388006"/>
              <a:gd name="connsiteX273" fmla="*/ 417113 w 5119199"/>
              <a:gd name="connsiteY273" fmla="*/ 1884357 h 5388006"/>
              <a:gd name="connsiteX274" fmla="*/ 417713 w 5119199"/>
              <a:gd name="connsiteY274" fmla="*/ 1884057 h 5388006"/>
              <a:gd name="connsiteX275" fmla="*/ 412220 w 5119199"/>
              <a:gd name="connsiteY275" fmla="*/ 1876382 h 5388006"/>
              <a:gd name="connsiteX276" fmla="*/ 412945 w 5119199"/>
              <a:gd name="connsiteY276" fmla="*/ 1876780 h 5388006"/>
              <a:gd name="connsiteX277" fmla="*/ 418201 w 5119199"/>
              <a:gd name="connsiteY277" fmla="*/ 1883831 h 5388006"/>
              <a:gd name="connsiteX278" fmla="*/ 417835 w 5119199"/>
              <a:gd name="connsiteY278" fmla="*/ 1884000 h 5388006"/>
              <a:gd name="connsiteX279" fmla="*/ 410113 w 5119199"/>
              <a:gd name="connsiteY279" fmla="*/ 1875889 h 5388006"/>
              <a:gd name="connsiteX280" fmla="*/ 410808 w 5119199"/>
              <a:gd name="connsiteY280" fmla="*/ 1875889 h 5388006"/>
              <a:gd name="connsiteX281" fmla="*/ 417113 w 5119199"/>
              <a:gd name="connsiteY281" fmla="*/ 1884357 h 5388006"/>
              <a:gd name="connsiteX282" fmla="*/ 416529 w 5119199"/>
              <a:gd name="connsiteY282" fmla="*/ 1884648 h 5388006"/>
              <a:gd name="connsiteX283" fmla="*/ 372054 w 5119199"/>
              <a:gd name="connsiteY283" fmla="*/ 1826011 h 5388006"/>
              <a:gd name="connsiteX284" fmla="*/ 372278 w 5119199"/>
              <a:gd name="connsiteY284" fmla="*/ 1826228 h 5388006"/>
              <a:gd name="connsiteX285" fmla="*/ 373326 w 5119199"/>
              <a:gd name="connsiteY285" fmla="*/ 1827478 h 5388006"/>
              <a:gd name="connsiteX286" fmla="*/ 372932 w 5119199"/>
              <a:gd name="connsiteY286" fmla="*/ 1823996 h 5388006"/>
              <a:gd name="connsiteX287" fmla="*/ 374273 w 5119199"/>
              <a:gd name="connsiteY287" fmla="*/ 1825584 h 5388006"/>
              <a:gd name="connsiteX288" fmla="*/ 374323 w 5119199"/>
              <a:gd name="connsiteY288" fmla="*/ 1825648 h 5388006"/>
              <a:gd name="connsiteX289" fmla="*/ 372984 w 5119199"/>
              <a:gd name="connsiteY289" fmla="*/ 1824094 h 5388006"/>
              <a:gd name="connsiteX290" fmla="*/ 372369 w 5119199"/>
              <a:gd name="connsiteY290" fmla="*/ 1823380 h 5388006"/>
              <a:gd name="connsiteX291" fmla="*/ 372984 w 5119199"/>
              <a:gd name="connsiteY291" fmla="*/ 1824094 h 5388006"/>
              <a:gd name="connsiteX292" fmla="*/ 373013 w 5119199"/>
              <a:gd name="connsiteY292" fmla="*/ 1824149 h 5388006"/>
              <a:gd name="connsiteX293" fmla="*/ 356383 w 5119199"/>
              <a:gd name="connsiteY293" fmla="*/ 1806898 h 5388006"/>
              <a:gd name="connsiteX294" fmla="*/ 366934 w 5119199"/>
              <a:gd name="connsiteY294" fmla="*/ 1816470 h 5388006"/>
              <a:gd name="connsiteX295" fmla="*/ 372379 w 5119199"/>
              <a:gd name="connsiteY295" fmla="*/ 1822980 h 5388006"/>
              <a:gd name="connsiteX296" fmla="*/ 372431 w 5119199"/>
              <a:gd name="connsiteY296" fmla="*/ 1823043 h 5388006"/>
              <a:gd name="connsiteX297" fmla="*/ 372932 w 5119199"/>
              <a:gd name="connsiteY297" fmla="*/ 1823996 h 5388006"/>
              <a:gd name="connsiteX298" fmla="*/ 366579 w 5119199"/>
              <a:gd name="connsiteY298" fmla="*/ 1816470 h 5388006"/>
              <a:gd name="connsiteX299" fmla="*/ 372369 w 5119199"/>
              <a:gd name="connsiteY299" fmla="*/ 1823380 h 5388006"/>
              <a:gd name="connsiteX300" fmla="*/ 366105 w 5119199"/>
              <a:gd name="connsiteY300" fmla="*/ 1816115 h 5388006"/>
              <a:gd name="connsiteX301" fmla="*/ 370840 w 5119199"/>
              <a:gd name="connsiteY301" fmla="*/ 1821796 h 5388006"/>
              <a:gd name="connsiteX302" fmla="*/ 373799 w 5119199"/>
              <a:gd name="connsiteY302" fmla="*/ 1825229 h 5388006"/>
              <a:gd name="connsiteX303" fmla="*/ 373207 w 5119199"/>
              <a:gd name="connsiteY303" fmla="*/ 1824519 h 5388006"/>
              <a:gd name="connsiteX304" fmla="*/ 373013 w 5119199"/>
              <a:gd name="connsiteY304" fmla="*/ 1824149 h 5388006"/>
              <a:gd name="connsiteX305" fmla="*/ 373917 w 5119199"/>
              <a:gd name="connsiteY305" fmla="*/ 1825229 h 5388006"/>
              <a:gd name="connsiteX306" fmla="*/ 379954 w 5119199"/>
              <a:gd name="connsiteY306" fmla="*/ 1832804 h 5388006"/>
              <a:gd name="connsiteX307" fmla="*/ 382085 w 5119199"/>
              <a:gd name="connsiteY307" fmla="*/ 1835527 h 5388006"/>
              <a:gd name="connsiteX308" fmla="*/ 383717 w 5119199"/>
              <a:gd name="connsiteY308" fmla="*/ 1837708 h 5388006"/>
              <a:gd name="connsiteX309" fmla="*/ 412220 w 5119199"/>
              <a:gd name="connsiteY309" fmla="*/ 1876382 h 5388006"/>
              <a:gd name="connsiteX310" fmla="*/ 411321 w 5119199"/>
              <a:gd name="connsiteY310" fmla="*/ 1875889 h 5388006"/>
              <a:gd name="connsiteX311" fmla="*/ 410808 w 5119199"/>
              <a:gd name="connsiteY311" fmla="*/ 1875889 h 5388006"/>
              <a:gd name="connsiteX312" fmla="*/ 380664 w 5119199"/>
              <a:gd name="connsiteY312" fmla="*/ 1835408 h 5388006"/>
              <a:gd name="connsiteX313" fmla="*/ 378179 w 5119199"/>
              <a:gd name="connsiteY313" fmla="*/ 1832212 h 5388006"/>
              <a:gd name="connsiteX314" fmla="*/ 371313 w 5119199"/>
              <a:gd name="connsiteY314" fmla="*/ 1823808 h 5388006"/>
              <a:gd name="connsiteX315" fmla="*/ 364292 w 5119199"/>
              <a:gd name="connsiteY315" fmla="*/ 1815566 h 5388006"/>
              <a:gd name="connsiteX316" fmla="*/ 364685 w 5119199"/>
              <a:gd name="connsiteY316" fmla="*/ 1815996 h 5388006"/>
              <a:gd name="connsiteX317" fmla="*/ 373444 w 5119199"/>
              <a:gd name="connsiteY317" fmla="*/ 1826294 h 5388006"/>
              <a:gd name="connsiteX318" fmla="*/ 365632 w 5119199"/>
              <a:gd name="connsiteY318" fmla="*/ 1817062 h 5388006"/>
              <a:gd name="connsiteX319" fmla="*/ 363146 w 5119199"/>
              <a:gd name="connsiteY319" fmla="*/ 1814221 h 5388006"/>
              <a:gd name="connsiteX320" fmla="*/ 364292 w 5119199"/>
              <a:gd name="connsiteY320" fmla="*/ 1815566 h 5388006"/>
              <a:gd name="connsiteX321" fmla="*/ 338883 w 5119199"/>
              <a:gd name="connsiteY321" fmla="*/ 1791023 h 5388006"/>
              <a:gd name="connsiteX322" fmla="*/ 347512 w 5119199"/>
              <a:gd name="connsiteY322" fmla="*/ 1798851 h 5388006"/>
              <a:gd name="connsiteX323" fmla="*/ 366934 w 5119199"/>
              <a:gd name="connsiteY323" fmla="*/ 1818955 h 5388006"/>
              <a:gd name="connsiteX324" fmla="*/ 373917 w 5119199"/>
              <a:gd name="connsiteY324" fmla="*/ 1827241 h 5388006"/>
              <a:gd name="connsiteX325" fmla="*/ 379717 w 5119199"/>
              <a:gd name="connsiteY325" fmla="*/ 1834461 h 5388006"/>
              <a:gd name="connsiteX326" fmla="*/ 381848 w 5119199"/>
              <a:gd name="connsiteY326" fmla="*/ 1837302 h 5388006"/>
              <a:gd name="connsiteX327" fmla="*/ 410113 w 5119199"/>
              <a:gd name="connsiteY327" fmla="*/ 1875889 h 5388006"/>
              <a:gd name="connsiteX328" fmla="*/ 409782 w 5119199"/>
              <a:gd name="connsiteY328" fmla="*/ 1875889 h 5388006"/>
              <a:gd name="connsiteX329" fmla="*/ 381966 w 5119199"/>
              <a:gd name="connsiteY329" fmla="*/ 1838131 h 5388006"/>
              <a:gd name="connsiteX330" fmla="*/ 379836 w 5119199"/>
              <a:gd name="connsiteY330" fmla="*/ 1835408 h 5388006"/>
              <a:gd name="connsiteX331" fmla="*/ 373326 w 5119199"/>
              <a:gd name="connsiteY331" fmla="*/ 1827241 h 5388006"/>
              <a:gd name="connsiteX332" fmla="*/ 372278 w 5119199"/>
              <a:gd name="connsiteY332" fmla="*/ 1826228 h 5388006"/>
              <a:gd name="connsiteX333" fmla="*/ 366579 w 5119199"/>
              <a:gd name="connsiteY333" fmla="*/ 1819429 h 5388006"/>
              <a:gd name="connsiteX334" fmla="*/ 363695 w 5119199"/>
              <a:gd name="connsiteY334" fmla="*/ 1816372 h 5388006"/>
              <a:gd name="connsiteX335" fmla="*/ 360187 w 5119199"/>
              <a:gd name="connsiteY335" fmla="*/ 1812327 h 5388006"/>
              <a:gd name="connsiteX336" fmla="*/ 354743 w 5119199"/>
              <a:gd name="connsiteY336" fmla="*/ 1806883 h 5388006"/>
              <a:gd name="connsiteX337" fmla="*/ 354741 w 5119199"/>
              <a:gd name="connsiteY337" fmla="*/ 1806881 h 5388006"/>
              <a:gd name="connsiteX338" fmla="*/ 335175 w 5119199"/>
              <a:gd name="connsiteY338" fmla="*/ 1787659 h 5388006"/>
              <a:gd name="connsiteX339" fmla="*/ 336514 w 5119199"/>
              <a:gd name="connsiteY339" fmla="*/ 1788654 h 5388006"/>
              <a:gd name="connsiteX340" fmla="*/ 338883 w 5119199"/>
              <a:gd name="connsiteY340" fmla="*/ 1791023 h 5388006"/>
              <a:gd name="connsiteX341" fmla="*/ 327812 w 5119199"/>
              <a:gd name="connsiteY341" fmla="*/ 1779847 h 5388006"/>
              <a:gd name="connsiteX342" fmla="*/ 328820 w 5119199"/>
              <a:gd name="connsiteY342" fmla="*/ 1780605 h 5388006"/>
              <a:gd name="connsiteX343" fmla="*/ 333200 w 5119199"/>
              <a:gd name="connsiteY343" fmla="*/ 1784511 h 5388006"/>
              <a:gd name="connsiteX344" fmla="*/ 333684 w 5119199"/>
              <a:gd name="connsiteY344" fmla="*/ 1784511 h 5388006"/>
              <a:gd name="connsiteX345" fmla="*/ 340805 w 5119199"/>
              <a:gd name="connsiteY345" fmla="*/ 1791066 h 5388006"/>
              <a:gd name="connsiteX346" fmla="*/ 356044 w 5119199"/>
              <a:gd name="connsiteY346" fmla="*/ 1806527 h 5388006"/>
              <a:gd name="connsiteX347" fmla="*/ 356383 w 5119199"/>
              <a:gd name="connsiteY347" fmla="*/ 1806898 h 5388006"/>
              <a:gd name="connsiteX348" fmla="*/ 347512 w 5119199"/>
              <a:gd name="connsiteY348" fmla="*/ 1798851 h 5388006"/>
              <a:gd name="connsiteX349" fmla="*/ 336632 w 5119199"/>
              <a:gd name="connsiteY349" fmla="*/ 1787589 h 5388006"/>
              <a:gd name="connsiteX350" fmla="*/ 327561 w 5119199"/>
              <a:gd name="connsiteY350" fmla="*/ 1779627 h 5388006"/>
              <a:gd name="connsiteX351" fmla="*/ 327812 w 5119199"/>
              <a:gd name="connsiteY351" fmla="*/ 1779847 h 5388006"/>
              <a:gd name="connsiteX352" fmla="*/ 327540 w 5119199"/>
              <a:gd name="connsiteY352" fmla="*/ 1779642 h 5388006"/>
              <a:gd name="connsiteX353" fmla="*/ 323200 w 5119199"/>
              <a:gd name="connsiteY353" fmla="*/ 1778763 h 5388006"/>
              <a:gd name="connsiteX354" fmla="*/ 332290 w 5119199"/>
              <a:gd name="connsiteY354" fmla="*/ 1785516 h 5388006"/>
              <a:gd name="connsiteX355" fmla="*/ 354741 w 5119199"/>
              <a:gd name="connsiteY355" fmla="*/ 1806881 h 5388006"/>
              <a:gd name="connsiteX356" fmla="*/ 354742 w 5119199"/>
              <a:gd name="connsiteY356" fmla="*/ 1806882 h 5388006"/>
              <a:gd name="connsiteX357" fmla="*/ 354743 w 5119199"/>
              <a:gd name="connsiteY357" fmla="*/ 1806883 h 5388006"/>
              <a:gd name="connsiteX358" fmla="*/ 363695 w 5119199"/>
              <a:gd name="connsiteY358" fmla="*/ 1816372 h 5388006"/>
              <a:gd name="connsiteX359" fmla="*/ 372054 w 5119199"/>
              <a:gd name="connsiteY359" fmla="*/ 1826011 h 5388006"/>
              <a:gd name="connsiteX360" fmla="*/ 318153 w 5119199"/>
              <a:gd name="connsiteY360" fmla="*/ 1772871 h 5388006"/>
              <a:gd name="connsiteX361" fmla="*/ 321230 w 5119199"/>
              <a:gd name="connsiteY361" fmla="*/ 1775178 h 5388006"/>
              <a:gd name="connsiteX362" fmla="*/ 322634 w 5119199"/>
              <a:gd name="connsiteY362" fmla="*/ 1776283 h 5388006"/>
              <a:gd name="connsiteX363" fmla="*/ 335175 w 5119199"/>
              <a:gd name="connsiteY363" fmla="*/ 1787659 h 5388006"/>
              <a:gd name="connsiteX364" fmla="*/ 332290 w 5119199"/>
              <a:gd name="connsiteY364" fmla="*/ 1785516 h 5388006"/>
              <a:gd name="connsiteX365" fmla="*/ 325388 w 5119199"/>
              <a:gd name="connsiteY365" fmla="*/ 1778948 h 5388006"/>
              <a:gd name="connsiteX366" fmla="*/ 318966 w 5119199"/>
              <a:gd name="connsiteY366" fmla="*/ 1772083 h 5388006"/>
              <a:gd name="connsiteX367" fmla="*/ 323494 w 5119199"/>
              <a:gd name="connsiteY367" fmla="*/ 1775752 h 5388006"/>
              <a:gd name="connsiteX368" fmla="*/ 327804 w 5119199"/>
              <a:gd name="connsiteY368" fmla="*/ 1779453 h 5388006"/>
              <a:gd name="connsiteX369" fmla="*/ 327561 w 5119199"/>
              <a:gd name="connsiteY369" fmla="*/ 1779627 h 5388006"/>
              <a:gd name="connsiteX370" fmla="*/ 314905 w 5119199"/>
              <a:gd name="connsiteY370" fmla="*/ 1770142 h 5388006"/>
              <a:gd name="connsiteX371" fmla="*/ 327540 w 5119199"/>
              <a:gd name="connsiteY371" fmla="*/ 1779642 h 5388006"/>
              <a:gd name="connsiteX372" fmla="*/ 327518 w 5119199"/>
              <a:gd name="connsiteY372" fmla="*/ 1779657 h 5388006"/>
              <a:gd name="connsiteX373" fmla="*/ 326926 w 5119199"/>
              <a:gd name="connsiteY373" fmla="*/ 1779657 h 5388006"/>
              <a:gd name="connsiteX374" fmla="*/ 322634 w 5119199"/>
              <a:gd name="connsiteY374" fmla="*/ 1776283 h 5388006"/>
              <a:gd name="connsiteX375" fmla="*/ 322310 w 5119199"/>
              <a:gd name="connsiteY375" fmla="*/ 1775989 h 5388006"/>
              <a:gd name="connsiteX376" fmla="*/ 321230 w 5119199"/>
              <a:gd name="connsiteY376" fmla="*/ 1775178 h 5388006"/>
              <a:gd name="connsiteX377" fmla="*/ 316075 w 5119199"/>
              <a:gd name="connsiteY377" fmla="*/ 1771125 h 5388006"/>
              <a:gd name="connsiteX378" fmla="*/ 304836 w 5119199"/>
              <a:gd name="connsiteY378" fmla="*/ 1762791 h 5388006"/>
              <a:gd name="connsiteX379" fmla="*/ 305976 w 5119199"/>
              <a:gd name="connsiteY379" fmla="*/ 1763560 h 5388006"/>
              <a:gd name="connsiteX380" fmla="*/ 313551 w 5119199"/>
              <a:gd name="connsiteY380" fmla="*/ 1769005 h 5388006"/>
              <a:gd name="connsiteX381" fmla="*/ 314905 w 5119199"/>
              <a:gd name="connsiteY381" fmla="*/ 1770142 h 5388006"/>
              <a:gd name="connsiteX382" fmla="*/ 313077 w 5119199"/>
              <a:gd name="connsiteY382" fmla="*/ 1768768 h 5388006"/>
              <a:gd name="connsiteX383" fmla="*/ 316075 w 5119199"/>
              <a:gd name="connsiteY383" fmla="*/ 1771125 h 5388006"/>
              <a:gd name="connsiteX384" fmla="*/ 318153 w 5119199"/>
              <a:gd name="connsiteY384" fmla="*/ 1772871 h 5388006"/>
              <a:gd name="connsiteX385" fmla="*/ 313494 w 5119199"/>
              <a:gd name="connsiteY385" fmla="*/ 1769377 h 5388006"/>
              <a:gd name="connsiteX386" fmla="*/ 312131 w 5119199"/>
              <a:gd name="connsiteY386" fmla="*/ 1768058 h 5388006"/>
              <a:gd name="connsiteX387" fmla="*/ 304836 w 5119199"/>
              <a:gd name="connsiteY387" fmla="*/ 1762791 h 5388006"/>
              <a:gd name="connsiteX388" fmla="*/ 290943 w 5119199"/>
              <a:gd name="connsiteY388" fmla="*/ 1754801 h 5388006"/>
              <a:gd name="connsiteX389" fmla="*/ 301004 w 5119199"/>
              <a:gd name="connsiteY389" fmla="*/ 1760720 h 5388006"/>
              <a:gd name="connsiteX390" fmla="*/ 310473 w 5119199"/>
              <a:gd name="connsiteY390" fmla="*/ 1767111 h 5388006"/>
              <a:gd name="connsiteX391" fmla="*/ 313494 w 5119199"/>
              <a:gd name="connsiteY391" fmla="*/ 1769377 h 5388006"/>
              <a:gd name="connsiteX392" fmla="*/ 323200 w 5119199"/>
              <a:gd name="connsiteY392" fmla="*/ 1778763 h 5388006"/>
              <a:gd name="connsiteX393" fmla="*/ 4424513 w 5119199"/>
              <a:gd name="connsiteY393" fmla="*/ 1561155 h 5388006"/>
              <a:gd name="connsiteX394" fmla="*/ 4413386 w 5119199"/>
              <a:gd name="connsiteY394" fmla="*/ 1598677 h 5388006"/>
              <a:gd name="connsiteX395" fmla="*/ 4424513 w 5119199"/>
              <a:gd name="connsiteY395" fmla="*/ 1561155 h 5388006"/>
              <a:gd name="connsiteX396" fmla="*/ 4481447 w 5119199"/>
              <a:gd name="connsiteY396" fmla="*/ 1516295 h 5388006"/>
              <a:gd name="connsiteX397" fmla="*/ 4495651 w 5119199"/>
              <a:gd name="connsiteY397" fmla="*/ 1526948 h 5388006"/>
              <a:gd name="connsiteX398" fmla="*/ 4495177 w 5119199"/>
              <a:gd name="connsiteY398" fmla="*/ 1527066 h 5388006"/>
              <a:gd name="connsiteX399" fmla="*/ 4462508 w 5119199"/>
              <a:gd name="connsiteY399" fmla="*/ 1576898 h 5388006"/>
              <a:gd name="connsiteX400" fmla="*/ 4467480 w 5119199"/>
              <a:gd name="connsiteY400" fmla="*/ 1553225 h 5388006"/>
              <a:gd name="connsiteX401" fmla="*/ 4481447 w 5119199"/>
              <a:gd name="connsiteY401" fmla="*/ 1516295 h 5388006"/>
              <a:gd name="connsiteX402" fmla="*/ 4442386 w 5119199"/>
              <a:gd name="connsiteY402" fmla="*/ 1491438 h 5388006"/>
              <a:gd name="connsiteX403" fmla="*/ 4437888 w 5119199"/>
              <a:gd name="connsiteY403" fmla="*/ 1528013 h 5388006"/>
              <a:gd name="connsiteX404" fmla="*/ 4442386 w 5119199"/>
              <a:gd name="connsiteY404" fmla="*/ 1491438 h 5388006"/>
              <a:gd name="connsiteX405" fmla="*/ 4506422 w 5119199"/>
              <a:gd name="connsiteY405" fmla="*/ 1353660 h 5388006"/>
              <a:gd name="connsiteX406" fmla="*/ 4513169 w 5119199"/>
              <a:gd name="connsiteY406" fmla="*/ 1360762 h 5388006"/>
              <a:gd name="connsiteX407" fmla="*/ 4519205 w 5119199"/>
              <a:gd name="connsiteY407" fmla="*/ 1354370 h 5388006"/>
              <a:gd name="connsiteX408" fmla="*/ 4520271 w 5119199"/>
              <a:gd name="connsiteY408" fmla="*/ 1383844 h 5388006"/>
              <a:gd name="connsiteX409" fmla="*/ 4519797 w 5119199"/>
              <a:gd name="connsiteY409" fmla="*/ 1383844 h 5388006"/>
              <a:gd name="connsiteX410" fmla="*/ 4506422 w 5119199"/>
              <a:gd name="connsiteY410" fmla="*/ 1385501 h 5388006"/>
              <a:gd name="connsiteX411" fmla="*/ 4506422 w 5119199"/>
              <a:gd name="connsiteY411" fmla="*/ 1353660 h 5388006"/>
              <a:gd name="connsiteX412" fmla="*/ 4514234 w 5119199"/>
              <a:gd name="connsiteY412" fmla="*/ 1290216 h 5388006"/>
              <a:gd name="connsiteX413" fmla="*/ 4515654 w 5119199"/>
              <a:gd name="connsiteY413" fmla="*/ 1337563 h 5388006"/>
              <a:gd name="connsiteX414" fmla="*/ 4514234 w 5119199"/>
              <a:gd name="connsiteY414" fmla="*/ 1290216 h 5388006"/>
              <a:gd name="connsiteX415" fmla="*/ 4542523 w 5119199"/>
              <a:gd name="connsiteY415" fmla="*/ 1256956 h 5388006"/>
              <a:gd name="connsiteX416" fmla="*/ 4542523 w 5119199"/>
              <a:gd name="connsiteY416" fmla="*/ 1344665 h 5388006"/>
              <a:gd name="connsiteX417" fmla="*/ 4527964 w 5119199"/>
              <a:gd name="connsiteY417" fmla="*/ 1440304 h 5388006"/>
              <a:gd name="connsiteX418" fmla="*/ 4480618 w 5119199"/>
              <a:gd name="connsiteY418" fmla="*/ 1630873 h 5388006"/>
              <a:gd name="connsiteX419" fmla="*/ 4485945 w 5119199"/>
              <a:gd name="connsiteY419" fmla="*/ 1586249 h 5388006"/>
              <a:gd name="connsiteX420" fmla="*/ 4496598 w 5119199"/>
              <a:gd name="connsiteY420" fmla="*/ 1544347 h 5388006"/>
              <a:gd name="connsiteX421" fmla="*/ 4505712 w 5119199"/>
              <a:gd name="connsiteY421" fmla="*/ 1501973 h 5388006"/>
              <a:gd name="connsiteX422" fmla="*/ 4521691 w 5119199"/>
              <a:gd name="connsiteY422" fmla="*/ 1417696 h 5388006"/>
              <a:gd name="connsiteX423" fmla="*/ 4542523 w 5119199"/>
              <a:gd name="connsiteY423" fmla="*/ 1256956 h 5388006"/>
              <a:gd name="connsiteX424" fmla="*/ 4542050 w 5119199"/>
              <a:gd name="connsiteY424" fmla="*/ 978086 h 5388006"/>
              <a:gd name="connsiteX425" fmla="*/ 4542050 w 5119199"/>
              <a:gd name="connsiteY425" fmla="*/ 978204 h 5388006"/>
              <a:gd name="connsiteX426" fmla="*/ 4548442 w 5119199"/>
              <a:gd name="connsiteY426" fmla="*/ 1005310 h 5388006"/>
              <a:gd name="connsiteX427" fmla="*/ 4542050 w 5119199"/>
              <a:gd name="connsiteY427" fmla="*/ 978086 h 5388006"/>
              <a:gd name="connsiteX428" fmla="*/ 4588449 w 5119199"/>
              <a:gd name="connsiteY428" fmla="*/ 959029 h 5388006"/>
              <a:gd name="connsiteX429" fmla="*/ 4595196 w 5119199"/>
              <a:gd name="connsiteY429" fmla="*/ 991461 h 5388006"/>
              <a:gd name="connsiteX430" fmla="*/ 4594723 w 5119199"/>
              <a:gd name="connsiteY430" fmla="*/ 991461 h 5388006"/>
              <a:gd name="connsiteX431" fmla="*/ 4588449 w 5119199"/>
              <a:gd name="connsiteY431" fmla="*/ 959029 h 5388006"/>
              <a:gd name="connsiteX432" fmla="*/ 4590462 w 5119199"/>
              <a:gd name="connsiteY432" fmla="*/ 924940 h 5388006"/>
              <a:gd name="connsiteX433" fmla="*/ 4590565 w 5119199"/>
              <a:gd name="connsiteY433" fmla="*/ 924986 h 5388006"/>
              <a:gd name="connsiteX434" fmla="*/ 4590462 w 5119199"/>
              <a:gd name="connsiteY434" fmla="*/ 925176 h 5388006"/>
              <a:gd name="connsiteX435" fmla="*/ 4545246 w 5119199"/>
              <a:gd name="connsiteY435" fmla="*/ 911446 h 5388006"/>
              <a:gd name="connsiteX436" fmla="*/ 4547850 w 5119199"/>
              <a:gd name="connsiteY436" fmla="*/ 946955 h 5388006"/>
              <a:gd name="connsiteX437" fmla="*/ 4545246 w 5119199"/>
              <a:gd name="connsiteY437" fmla="*/ 911446 h 5388006"/>
              <a:gd name="connsiteX438" fmla="*/ 4612359 w 5119199"/>
              <a:gd name="connsiteY438" fmla="*/ 883985 h 5388006"/>
              <a:gd name="connsiteX439" fmla="*/ 4623012 w 5119199"/>
              <a:gd name="connsiteY439" fmla="*/ 940800 h 5388006"/>
              <a:gd name="connsiteX440" fmla="*/ 4611176 w 5119199"/>
              <a:gd name="connsiteY440" fmla="*/ 918193 h 5388006"/>
              <a:gd name="connsiteX441" fmla="*/ 4599132 w 5119199"/>
              <a:gd name="connsiteY441" fmla="*/ 928890 h 5388006"/>
              <a:gd name="connsiteX442" fmla="*/ 4590565 w 5119199"/>
              <a:gd name="connsiteY442" fmla="*/ 924986 h 5388006"/>
              <a:gd name="connsiteX443" fmla="*/ 4593254 w 5119199"/>
              <a:gd name="connsiteY443" fmla="*/ 920018 h 5388006"/>
              <a:gd name="connsiteX444" fmla="*/ 4595551 w 5119199"/>
              <a:gd name="connsiteY444" fmla="*/ 898662 h 5388006"/>
              <a:gd name="connsiteX445" fmla="*/ 4599339 w 5119199"/>
              <a:gd name="connsiteY445" fmla="*/ 910499 h 5388006"/>
              <a:gd name="connsiteX446" fmla="*/ 4612359 w 5119199"/>
              <a:gd name="connsiteY446" fmla="*/ 883985 h 5388006"/>
              <a:gd name="connsiteX447" fmla="*/ 725819 w 5119199"/>
              <a:gd name="connsiteY447" fmla="*/ 829892 h 5388006"/>
              <a:gd name="connsiteX448" fmla="*/ 574666 w 5119199"/>
              <a:gd name="connsiteY448" fmla="*/ 910499 h 5388006"/>
              <a:gd name="connsiteX449" fmla="*/ 574666 w 5119199"/>
              <a:gd name="connsiteY449" fmla="*/ 911445 h 5388006"/>
              <a:gd name="connsiteX450" fmla="*/ 725819 w 5119199"/>
              <a:gd name="connsiteY450" fmla="*/ 829892 h 5388006"/>
              <a:gd name="connsiteX451" fmla="*/ 4595906 w 5119199"/>
              <a:gd name="connsiteY451" fmla="*/ 793080 h 5388006"/>
              <a:gd name="connsiteX452" fmla="*/ 4600523 w 5119199"/>
              <a:gd name="connsiteY452" fmla="*/ 833798 h 5388006"/>
              <a:gd name="connsiteX453" fmla="*/ 4595906 w 5119199"/>
              <a:gd name="connsiteY453" fmla="*/ 793080 h 5388006"/>
              <a:gd name="connsiteX454" fmla="*/ 4522756 w 5119199"/>
              <a:gd name="connsiteY454" fmla="*/ 560373 h 5388006"/>
              <a:gd name="connsiteX455" fmla="*/ 4533172 w 5119199"/>
              <a:gd name="connsiteY455" fmla="*/ 625356 h 5388006"/>
              <a:gd name="connsiteX456" fmla="*/ 4522756 w 5119199"/>
              <a:gd name="connsiteY456" fmla="*/ 560373 h 5388006"/>
              <a:gd name="connsiteX457" fmla="*/ 1187681 w 5119199"/>
              <a:gd name="connsiteY457" fmla="*/ 556348 h 5388006"/>
              <a:gd name="connsiteX458" fmla="*/ 1111896 w 5119199"/>
              <a:gd name="connsiteY458" fmla="*/ 581815 h 5388006"/>
              <a:gd name="connsiteX459" fmla="*/ 1096122 w 5119199"/>
              <a:gd name="connsiteY459" fmla="*/ 596238 h 5388006"/>
              <a:gd name="connsiteX460" fmla="*/ 1095475 w 5119199"/>
              <a:gd name="connsiteY460" fmla="*/ 596356 h 5388006"/>
              <a:gd name="connsiteX461" fmla="*/ 1095475 w 5119199"/>
              <a:gd name="connsiteY461" fmla="*/ 596829 h 5388006"/>
              <a:gd name="connsiteX462" fmla="*/ 1096122 w 5119199"/>
              <a:gd name="connsiteY462" fmla="*/ 596238 h 5388006"/>
              <a:gd name="connsiteX463" fmla="*/ 1118621 w 5119199"/>
              <a:gd name="connsiteY463" fmla="*/ 592135 h 5388006"/>
              <a:gd name="connsiteX464" fmla="*/ 1187681 w 5119199"/>
              <a:gd name="connsiteY464" fmla="*/ 556348 h 5388006"/>
              <a:gd name="connsiteX465" fmla="*/ 1473416 w 5119199"/>
              <a:gd name="connsiteY465" fmla="*/ 525810 h 5388006"/>
              <a:gd name="connsiteX466" fmla="*/ 1391981 w 5119199"/>
              <a:gd name="connsiteY466" fmla="*/ 557177 h 5388006"/>
              <a:gd name="connsiteX467" fmla="*/ 1392099 w 5119199"/>
              <a:gd name="connsiteY467" fmla="*/ 557177 h 5388006"/>
              <a:gd name="connsiteX468" fmla="*/ 1473416 w 5119199"/>
              <a:gd name="connsiteY468" fmla="*/ 525810 h 5388006"/>
              <a:gd name="connsiteX469" fmla="*/ 4545246 w 5119199"/>
              <a:gd name="connsiteY469" fmla="*/ 503676 h 5388006"/>
              <a:gd name="connsiteX470" fmla="*/ 4546503 w 5119199"/>
              <a:gd name="connsiteY470" fmla="*/ 510704 h 5388006"/>
              <a:gd name="connsiteX471" fmla="*/ 4546109 w 5119199"/>
              <a:gd name="connsiteY471" fmla="*/ 511180 h 5388006"/>
              <a:gd name="connsiteX472" fmla="*/ 1286162 w 5119199"/>
              <a:gd name="connsiteY472" fmla="*/ 499769 h 5388006"/>
              <a:gd name="connsiteX473" fmla="*/ 1258227 w 5119199"/>
              <a:gd name="connsiteY473" fmla="*/ 521785 h 5388006"/>
              <a:gd name="connsiteX474" fmla="*/ 1219167 w 5119199"/>
              <a:gd name="connsiteY474" fmla="*/ 539895 h 5388006"/>
              <a:gd name="connsiteX475" fmla="*/ 1259766 w 5119199"/>
              <a:gd name="connsiteY475" fmla="*/ 532912 h 5388006"/>
              <a:gd name="connsiteX476" fmla="*/ 1305929 w 5119199"/>
              <a:gd name="connsiteY476" fmla="*/ 521075 h 5388006"/>
              <a:gd name="connsiteX477" fmla="*/ 776953 w 5119199"/>
              <a:gd name="connsiteY477" fmla="*/ 742301 h 5388006"/>
              <a:gd name="connsiteX478" fmla="*/ 717770 w 5119199"/>
              <a:gd name="connsiteY478" fmla="*/ 778521 h 5388006"/>
              <a:gd name="connsiteX479" fmla="*/ 637163 w 5119199"/>
              <a:gd name="connsiteY479" fmla="*/ 817108 h 5388006"/>
              <a:gd name="connsiteX480" fmla="*/ 455945 w 5119199"/>
              <a:gd name="connsiteY480" fmla="*/ 903160 h 5388006"/>
              <a:gd name="connsiteX481" fmla="*/ 520099 w 5119199"/>
              <a:gd name="connsiteY481" fmla="*/ 857352 h 5388006"/>
              <a:gd name="connsiteX482" fmla="*/ 431443 w 5119199"/>
              <a:gd name="connsiteY482" fmla="*/ 905409 h 5388006"/>
              <a:gd name="connsiteX483" fmla="*/ 343261 w 5119199"/>
              <a:gd name="connsiteY483" fmla="*/ 961278 h 5388006"/>
              <a:gd name="connsiteX484" fmla="*/ 405995 w 5119199"/>
              <a:gd name="connsiteY484" fmla="*/ 949441 h 5388006"/>
              <a:gd name="connsiteX485" fmla="*/ 313433 w 5119199"/>
              <a:gd name="connsiteY485" fmla="*/ 1000220 h 5388006"/>
              <a:gd name="connsiteX486" fmla="*/ 224303 w 5119199"/>
              <a:gd name="connsiteY486" fmla="*/ 1045435 h 5388006"/>
              <a:gd name="connsiteX487" fmla="*/ 365513 w 5119199"/>
              <a:gd name="connsiteY487" fmla="*/ 937249 h 5388006"/>
              <a:gd name="connsiteX488" fmla="*/ 452276 w 5119199"/>
              <a:gd name="connsiteY488" fmla="*/ 884340 h 5388006"/>
              <a:gd name="connsiteX489" fmla="*/ 546968 w 5119199"/>
              <a:gd name="connsiteY489" fmla="*/ 833797 h 5388006"/>
              <a:gd name="connsiteX490" fmla="*/ 646040 w 5119199"/>
              <a:gd name="connsiteY490" fmla="*/ 785268 h 5388006"/>
              <a:gd name="connsiteX491" fmla="*/ 747243 w 5119199"/>
              <a:gd name="connsiteY491" fmla="*/ 738750 h 5388006"/>
              <a:gd name="connsiteX492" fmla="*/ 847972 w 5119199"/>
              <a:gd name="connsiteY492" fmla="*/ 693889 h 5388006"/>
              <a:gd name="connsiteX493" fmla="*/ 945860 w 5119199"/>
              <a:gd name="connsiteY493" fmla="*/ 651514 h 5388006"/>
              <a:gd name="connsiteX494" fmla="*/ 941795 w 5119199"/>
              <a:gd name="connsiteY494" fmla="*/ 657187 h 5388006"/>
              <a:gd name="connsiteX495" fmla="*/ 930710 w 5119199"/>
              <a:gd name="connsiteY495" fmla="*/ 662877 h 5388006"/>
              <a:gd name="connsiteX496" fmla="*/ 940993 w 5119199"/>
              <a:gd name="connsiteY496" fmla="*/ 658306 h 5388006"/>
              <a:gd name="connsiteX497" fmla="*/ 941795 w 5119199"/>
              <a:gd name="connsiteY497" fmla="*/ 657187 h 5388006"/>
              <a:gd name="connsiteX498" fmla="*/ 997113 w 5119199"/>
              <a:gd name="connsiteY498" fmla="*/ 628788 h 5388006"/>
              <a:gd name="connsiteX499" fmla="*/ 1088965 w 5119199"/>
              <a:gd name="connsiteY499" fmla="*/ 586295 h 5388006"/>
              <a:gd name="connsiteX500" fmla="*/ 1190759 w 5119199"/>
              <a:gd name="connsiteY500" fmla="*/ 541079 h 5388006"/>
              <a:gd name="connsiteX501" fmla="*/ 1286162 w 5119199"/>
              <a:gd name="connsiteY501" fmla="*/ 499769 h 5388006"/>
              <a:gd name="connsiteX502" fmla="*/ 1604565 w 5119199"/>
              <a:gd name="connsiteY502" fmla="*/ 481186 h 5388006"/>
              <a:gd name="connsiteX503" fmla="*/ 1546566 w 5119199"/>
              <a:gd name="connsiteY503" fmla="*/ 509002 h 5388006"/>
              <a:gd name="connsiteX504" fmla="*/ 1604565 w 5119199"/>
              <a:gd name="connsiteY504" fmla="*/ 481186 h 5388006"/>
              <a:gd name="connsiteX505" fmla="*/ 1422756 w 5119199"/>
              <a:gd name="connsiteY505" fmla="*/ 443664 h 5388006"/>
              <a:gd name="connsiteX506" fmla="*/ 1377185 w 5119199"/>
              <a:gd name="connsiteY506" fmla="*/ 474676 h 5388006"/>
              <a:gd name="connsiteX507" fmla="*/ 1401923 w 5119199"/>
              <a:gd name="connsiteY507" fmla="*/ 493733 h 5388006"/>
              <a:gd name="connsiteX508" fmla="*/ 1339190 w 5119199"/>
              <a:gd name="connsiteY508" fmla="*/ 509357 h 5388006"/>
              <a:gd name="connsiteX509" fmla="*/ 1365348 w 5119199"/>
              <a:gd name="connsiteY509" fmla="*/ 495035 h 5388006"/>
              <a:gd name="connsiteX510" fmla="*/ 1299182 w 5119199"/>
              <a:gd name="connsiteY510" fmla="*/ 500953 h 5388006"/>
              <a:gd name="connsiteX511" fmla="*/ 1422756 w 5119199"/>
              <a:gd name="connsiteY511" fmla="*/ 443664 h 5388006"/>
              <a:gd name="connsiteX512" fmla="*/ 1549525 w 5119199"/>
              <a:gd name="connsiteY512" fmla="*/ 437036 h 5388006"/>
              <a:gd name="connsiteX513" fmla="*/ 1479926 w 5119199"/>
              <a:gd name="connsiteY513" fmla="*/ 469349 h 5388006"/>
              <a:gd name="connsiteX514" fmla="*/ 1549525 w 5119199"/>
              <a:gd name="connsiteY514" fmla="*/ 437036 h 5388006"/>
              <a:gd name="connsiteX515" fmla="*/ 4549862 w 5119199"/>
              <a:gd name="connsiteY515" fmla="*/ 416677 h 5388006"/>
              <a:gd name="connsiteX516" fmla="*/ 4598274 w 5119199"/>
              <a:gd name="connsiteY516" fmla="*/ 728926 h 5388006"/>
              <a:gd name="connsiteX517" fmla="*/ 4594410 w 5119199"/>
              <a:gd name="connsiteY517" fmla="*/ 725916 h 5388006"/>
              <a:gd name="connsiteX518" fmla="*/ 4594093 w 5119199"/>
              <a:gd name="connsiteY518" fmla="*/ 724292 h 5388006"/>
              <a:gd name="connsiteX519" fmla="*/ 4593657 w 5119199"/>
              <a:gd name="connsiteY519" fmla="*/ 721350 h 5388006"/>
              <a:gd name="connsiteX520" fmla="*/ 4593657 w 5119199"/>
              <a:gd name="connsiteY520" fmla="*/ 722061 h 5388006"/>
              <a:gd name="connsiteX521" fmla="*/ 4594093 w 5119199"/>
              <a:gd name="connsiteY521" fmla="*/ 724292 h 5388006"/>
              <a:gd name="connsiteX522" fmla="*/ 4594323 w 5119199"/>
              <a:gd name="connsiteY522" fmla="*/ 725848 h 5388006"/>
              <a:gd name="connsiteX523" fmla="*/ 4594410 w 5119199"/>
              <a:gd name="connsiteY523" fmla="*/ 725916 h 5388006"/>
              <a:gd name="connsiteX524" fmla="*/ 4599409 w 5119199"/>
              <a:gd name="connsiteY524" fmla="*/ 751513 h 5388006"/>
              <a:gd name="connsiteX525" fmla="*/ 4616620 w 5119199"/>
              <a:gd name="connsiteY525" fmla="*/ 880197 h 5388006"/>
              <a:gd name="connsiteX526" fmla="*/ 4604784 w 5119199"/>
              <a:gd name="connsiteY526" fmla="*/ 848357 h 5388006"/>
              <a:gd name="connsiteX527" fmla="*/ 4595906 w 5119199"/>
              <a:gd name="connsiteY527" fmla="*/ 884577 h 5388006"/>
              <a:gd name="connsiteX528" fmla="*/ 4581466 w 5119199"/>
              <a:gd name="connsiteY528" fmla="*/ 654592 h 5388006"/>
              <a:gd name="connsiteX529" fmla="*/ 4567854 w 5119199"/>
              <a:gd name="connsiteY529" fmla="*/ 517051 h 5388006"/>
              <a:gd name="connsiteX530" fmla="*/ 4579690 w 5119199"/>
              <a:gd name="connsiteY530" fmla="*/ 545577 h 5388006"/>
              <a:gd name="connsiteX531" fmla="*/ 4565842 w 5119199"/>
              <a:gd name="connsiteY531" fmla="*/ 469113 h 5388006"/>
              <a:gd name="connsiteX532" fmla="*/ 4552466 w 5119199"/>
              <a:gd name="connsiteY532" fmla="*/ 493733 h 5388006"/>
              <a:gd name="connsiteX533" fmla="*/ 4549862 w 5119199"/>
              <a:gd name="connsiteY533" fmla="*/ 416677 h 5388006"/>
              <a:gd name="connsiteX534" fmla="*/ 2160149 w 5119199"/>
              <a:gd name="connsiteY534" fmla="*/ 306093 h 5388006"/>
              <a:gd name="connsiteX535" fmla="*/ 2159700 w 5119199"/>
              <a:gd name="connsiteY535" fmla="*/ 306241 h 5388006"/>
              <a:gd name="connsiteX536" fmla="*/ 2159582 w 5119199"/>
              <a:gd name="connsiteY536" fmla="*/ 306241 h 5388006"/>
              <a:gd name="connsiteX537" fmla="*/ 2346008 w 5119199"/>
              <a:gd name="connsiteY537" fmla="*/ 280556 h 5388006"/>
              <a:gd name="connsiteX538" fmla="*/ 2346008 w 5119199"/>
              <a:gd name="connsiteY538" fmla="*/ 280674 h 5388006"/>
              <a:gd name="connsiteX539" fmla="*/ 2248474 w 5119199"/>
              <a:gd name="connsiteY539" fmla="*/ 314645 h 5388006"/>
              <a:gd name="connsiteX540" fmla="*/ 2346008 w 5119199"/>
              <a:gd name="connsiteY540" fmla="*/ 280556 h 5388006"/>
              <a:gd name="connsiteX541" fmla="*/ 2437268 w 5119199"/>
              <a:gd name="connsiteY541" fmla="*/ 243152 h 5388006"/>
              <a:gd name="connsiteX542" fmla="*/ 2450998 w 5119199"/>
              <a:gd name="connsiteY542" fmla="*/ 256646 h 5388006"/>
              <a:gd name="connsiteX543" fmla="*/ 2385897 w 5119199"/>
              <a:gd name="connsiteY543" fmla="*/ 278425 h 5388006"/>
              <a:gd name="connsiteX544" fmla="*/ 2395248 w 5119199"/>
              <a:gd name="connsiteY544" fmla="*/ 266589 h 5388006"/>
              <a:gd name="connsiteX545" fmla="*/ 2377612 w 5119199"/>
              <a:gd name="connsiteY545" fmla="*/ 264577 h 5388006"/>
              <a:gd name="connsiteX546" fmla="*/ 2437268 w 5119199"/>
              <a:gd name="connsiteY546" fmla="*/ 243152 h 5388006"/>
              <a:gd name="connsiteX547" fmla="*/ 2793904 w 5119199"/>
              <a:gd name="connsiteY547" fmla="*/ 230132 h 5388006"/>
              <a:gd name="connsiteX548" fmla="*/ 2717794 w 5119199"/>
              <a:gd name="connsiteY548" fmla="*/ 251438 h 5388006"/>
              <a:gd name="connsiteX549" fmla="*/ 2793904 w 5119199"/>
              <a:gd name="connsiteY549" fmla="*/ 230132 h 5388006"/>
              <a:gd name="connsiteX550" fmla="*/ 2933152 w 5119199"/>
              <a:gd name="connsiteY550" fmla="*/ 204023 h 5388006"/>
              <a:gd name="connsiteX551" fmla="*/ 2871315 w 5119199"/>
              <a:gd name="connsiteY551" fmla="*/ 219953 h 5388006"/>
              <a:gd name="connsiteX552" fmla="*/ 2953461 w 5119199"/>
              <a:gd name="connsiteY552" fmla="*/ 204092 h 5388006"/>
              <a:gd name="connsiteX553" fmla="*/ 2933152 w 5119199"/>
              <a:gd name="connsiteY553" fmla="*/ 204023 h 5388006"/>
              <a:gd name="connsiteX554" fmla="*/ 2864568 w 5119199"/>
              <a:gd name="connsiteY554" fmla="*/ 168463 h 5388006"/>
              <a:gd name="connsiteX555" fmla="*/ 2815328 w 5119199"/>
              <a:gd name="connsiteY555" fmla="*/ 180300 h 5388006"/>
              <a:gd name="connsiteX556" fmla="*/ 2732472 w 5119199"/>
              <a:gd name="connsiteY556" fmla="*/ 192137 h 5388006"/>
              <a:gd name="connsiteX557" fmla="*/ 2740166 w 5119199"/>
              <a:gd name="connsiteY557" fmla="*/ 169647 h 5388006"/>
              <a:gd name="connsiteX558" fmla="*/ 2864568 w 5119199"/>
              <a:gd name="connsiteY558" fmla="*/ 168463 h 5388006"/>
              <a:gd name="connsiteX559" fmla="*/ 4198403 w 5119199"/>
              <a:gd name="connsiteY559" fmla="*/ 139982 h 5388006"/>
              <a:gd name="connsiteX560" fmla="*/ 4194290 w 5119199"/>
              <a:gd name="connsiteY560" fmla="*/ 142068 h 5388006"/>
              <a:gd name="connsiteX561" fmla="*/ 4194290 w 5119199"/>
              <a:gd name="connsiteY561" fmla="*/ 142423 h 5388006"/>
              <a:gd name="connsiteX562" fmla="*/ 4200564 w 5119199"/>
              <a:gd name="connsiteY562" fmla="*/ 144554 h 5388006"/>
              <a:gd name="connsiteX563" fmla="*/ 4198403 w 5119199"/>
              <a:gd name="connsiteY563" fmla="*/ 139982 h 5388006"/>
              <a:gd name="connsiteX564" fmla="*/ 4218917 w 5119199"/>
              <a:gd name="connsiteY564" fmla="*/ 138686 h 5388006"/>
              <a:gd name="connsiteX565" fmla="*/ 4215122 w 5119199"/>
              <a:gd name="connsiteY565" fmla="*/ 145264 h 5388006"/>
              <a:gd name="connsiteX566" fmla="*/ 4224710 w 5119199"/>
              <a:gd name="connsiteY566" fmla="*/ 139701 h 5388006"/>
              <a:gd name="connsiteX567" fmla="*/ 4218917 w 5119199"/>
              <a:gd name="connsiteY567" fmla="*/ 138686 h 5388006"/>
              <a:gd name="connsiteX568" fmla="*/ 4024861 w 5119199"/>
              <a:gd name="connsiteY568" fmla="*/ 133084 h 5388006"/>
              <a:gd name="connsiteX569" fmla="*/ 4011650 w 5119199"/>
              <a:gd name="connsiteY569" fmla="*/ 133664 h 5388006"/>
              <a:gd name="connsiteX570" fmla="*/ 4020095 w 5119199"/>
              <a:gd name="connsiteY570" fmla="*/ 139221 h 5388006"/>
              <a:gd name="connsiteX571" fmla="*/ 4022067 w 5119199"/>
              <a:gd name="connsiteY571" fmla="*/ 136638 h 5388006"/>
              <a:gd name="connsiteX572" fmla="*/ 3621043 w 5119199"/>
              <a:gd name="connsiteY572" fmla="*/ 132007 h 5388006"/>
              <a:gd name="connsiteX573" fmla="*/ 3502678 w 5119199"/>
              <a:gd name="connsiteY573" fmla="*/ 162900 h 5388006"/>
              <a:gd name="connsiteX574" fmla="*/ 3442666 w 5119199"/>
              <a:gd name="connsiteY574" fmla="*/ 168227 h 5388006"/>
              <a:gd name="connsiteX575" fmla="*/ 3542093 w 5119199"/>
              <a:gd name="connsiteY575" fmla="*/ 169884 h 5388006"/>
              <a:gd name="connsiteX576" fmla="*/ 3574170 w 5119199"/>
              <a:gd name="connsiteY576" fmla="*/ 162072 h 5388006"/>
              <a:gd name="connsiteX577" fmla="*/ 3551681 w 5119199"/>
              <a:gd name="connsiteY577" fmla="*/ 153549 h 5388006"/>
              <a:gd name="connsiteX578" fmla="*/ 3621043 w 5119199"/>
              <a:gd name="connsiteY578" fmla="*/ 132007 h 5388006"/>
              <a:gd name="connsiteX579" fmla="*/ 4234890 w 5119199"/>
              <a:gd name="connsiteY579" fmla="*/ 126252 h 5388006"/>
              <a:gd name="connsiteX580" fmla="*/ 4218200 w 5119199"/>
              <a:gd name="connsiteY580" fmla="*/ 128575 h 5388006"/>
              <a:gd name="connsiteX581" fmla="*/ 4213702 w 5119199"/>
              <a:gd name="connsiteY581" fmla="*/ 126917 h 5388006"/>
              <a:gd name="connsiteX582" fmla="*/ 4210033 w 5119199"/>
              <a:gd name="connsiteY582" fmla="*/ 130113 h 5388006"/>
              <a:gd name="connsiteX583" fmla="*/ 4232286 w 5119199"/>
              <a:gd name="connsiteY583" fmla="*/ 137689 h 5388006"/>
              <a:gd name="connsiteX584" fmla="*/ 4228143 w 5119199"/>
              <a:gd name="connsiteY584" fmla="*/ 140648 h 5388006"/>
              <a:gd name="connsiteX585" fmla="*/ 4250514 w 5119199"/>
              <a:gd name="connsiteY585" fmla="*/ 130823 h 5388006"/>
              <a:gd name="connsiteX586" fmla="*/ 4250514 w 5119199"/>
              <a:gd name="connsiteY586" fmla="*/ 130587 h 5388006"/>
              <a:gd name="connsiteX587" fmla="*/ 4234890 w 5119199"/>
              <a:gd name="connsiteY587" fmla="*/ 126252 h 5388006"/>
              <a:gd name="connsiteX588" fmla="*/ 4151841 w 5119199"/>
              <a:gd name="connsiteY588" fmla="*/ 121754 h 5388006"/>
              <a:gd name="connsiteX589" fmla="*/ 4155111 w 5119199"/>
              <a:gd name="connsiteY589" fmla="*/ 123603 h 5388006"/>
              <a:gd name="connsiteX590" fmla="*/ 4147417 w 5119199"/>
              <a:gd name="connsiteY590" fmla="*/ 125379 h 5388006"/>
              <a:gd name="connsiteX591" fmla="*/ 4147417 w 5119199"/>
              <a:gd name="connsiteY591" fmla="*/ 125142 h 5388006"/>
              <a:gd name="connsiteX592" fmla="*/ 4151841 w 5119199"/>
              <a:gd name="connsiteY592" fmla="*/ 121754 h 5388006"/>
              <a:gd name="connsiteX593" fmla="*/ 4299399 w 5119199"/>
              <a:gd name="connsiteY593" fmla="*/ 119815 h 5388006"/>
              <a:gd name="connsiteX594" fmla="*/ 4303423 w 5119199"/>
              <a:gd name="connsiteY594" fmla="*/ 125734 h 5388006"/>
              <a:gd name="connsiteX595" fmla="*/ 4303778 w 5119199"/>
              <a:gd name="connsiteY595" fmla="*/ 125497 h 5388006"/>
              <a:gd name="connsiteX596" fmla="*/ 4299399 w 5119199"/>
              <a:gd name="connsiteY596" fmla="*/ 119815 h 5388006"/>
              <a:gd name="connsiteX597" fmla="*/ 4284233 w 5119199"/>
              <a:gd name="connsiteY597" fmla="*/ 119120 h 5388006"/>
              <a:gd name="connsiteX598" fmla="*/ 4287562 w 5119199"/>
              <a:gd name="connsiteY598" fmla="*/ 120644 h 5388006"/>
              <a:gd name="connsiteX599" fmla="*/ 4280105 w 5119199"/>
              <a:gd name="connsiteY599" fmla="*/ 122893 h 5388006"/>
              <a:gd name="connsiteX600" fmla="*/ 4280105 w 5119199"/>
              <a:gd name="connsiteY600" fmla="*/ 122656 h 5388006"/>
              <a:gd name="connsiteX601" fmla="*/ 4284233 w 5119199"/>
              <a:gd name="connsiteY601" fmla="*/ 119120 h 5388006"/>
              <a:gd name="connsiteX602" fmla="*/ 4263517 w 5119199"/>
              <a:gd name="connsiteY602" fmla="*/ 112414 h 5388006"/>
              <a:gd name="connsiteX603" fmla="*/ 4272056 w 5119199"/>
              <a:gd name="connsiteY603" fmla="*/ 120171 h 5388006"/>
              <a:gd name="connsiteX604" fmla="*/ 4260220 w 5119199"/>
              <a:gd name="connsiteY604" fmla="*/ 116501 h 5388006"/>
              <a:gd name="connsiteX605" fmla="*/ 4260220 w 5119199"/>
              <a:gd name="connsiteY605" fmla="*/ 116265 h 5388006"/>
              <a:gd name="connsiteX606" fmla="*/ 4263517 w 5119199"/>
              <a:gd name="connsiteY606" fmla="*/ 112414 h 5388006"/>
              <a:gd name="connsiteX607" fmla="*/ 2947306 w 5119199"/>
              <a:gd name="connsiteY607" fmla="*/ 110701 h 5388006"/>
              <a:gd name="connsiteX608" fmla="*/ 2860188 w 5119199"/>
              <a:gd name="connsiteY608" fmla="*/ 137570 h 5388006"/>
              <a:gd name="connsiteX609" fmla="*/ 2328126 w 5119199"/>
              <a:gd name="connsiteY609" fmla="*/ 262076 h 5388006"/>
              <a:gd name="connsiteX610" fmla="*/ 2160149 w 5119199"/>
              <a:gd name="connsiteY610" fmla="*/ 306093 h 5388006"/>
              <a:gd name="connsiteX611" fmla="*/ 2340859 w 5119199"/>
              <a:gd name="connsiteY611" fmla="*/ 246274 h 5388006"/>
              <a:gd name="connsiteX612" fmla="*/ 2544034 w 5119199"/>
              <a:gd name="connsiteY612" fmla="*/ 195806 h 5388006"/>
              <a:gd name="connsiteX613" fmla="*/ 2947306 w 5119199"/>
              <a:gd name="connsiteY613" fmla="*/ 110701 h 5388006"/>
              <a:gd name="connsiteX614" fmla="*/ 3607550 w 5119199"/>
              <a:gd name="connsiteY614" fmla="*/ 101942 h 5388006"/>
              <a:gd name="connsiteX615" fmla="*/ 3592044 w 5119199"/>
              <a:gd name="connsiteY615" fmla="*/ 113778 h 5388006"/>
              <a:gd name="connsiteX616" fmla="*/ 3559374 w 5119199"/>
              <a:gd name="connsiteY616" fmla="*/ 116501 h 5388006"/>
              <a:gd name="connsiteX617" fmla="*/ 3607550 w 5119199"/>
              <a:gd name="connsiteY617" fmla="*/ 101942 h 5388006"/>
              <a:gd name="connsiteX618" fmla="*/ 4008099 w 5119199"/>
              <a:gd name="connsiteY618" fmla="*/ 82293 h 5388006"/>
              <a:gd name="connsiteX619" fmla="*/ 3954834 w 5119199"/>
              <a:gd name="connsiteY619" fmla="*/ 91171 h 5388006"/>
              <a:gd name="connsiteX620" fmla="*/ 4008099 w 5119199"/>
              <a:gd name="connsiteY620" fmla="*/ 82293 h 5388006"/>
              <a:gd name="connsiteX621" fmla="*/ 3213155 w 5119199"/>
              <a:gd name="connsiteY621" fmla="*/ 75665 h 5388006"/>
              <a:gd name="connsiteX622" fmla="*/ 3070406 w 5119199"/>
              <a:gd name="connsiteY622" fmla="*/ 101587 h 5388006"/>
              <a:gd name="connsiteX623" fmla="*/ 3179894 w 5119199"/>
              <a:gd name="connsiteY623" fmla="*/ 79216 h 5388006"/>
              <a:gd name="connsiteX624" fmla="*/ 3847379 w 5119199"/>
              <a:gd name="connsiteY624" fmla="*/ 25727 h 5388006"/>
              <a:gd name="connsiteX625" fmla="*/ 3874227 w 5119199"/>
              <a:gd name="connsiteY625" fmla="*/ 29739 h 5388006"/>
              <a:gd name="connsiteX626" fmla="*/ 3811612 w 5119199"/>
              <a:gd name="connsiteY626" fmla="*/ 65249 h 5388006"/>
              <a:gd name="connsiteX627" fmla="*/ 3905358 w 5119199"/>
              <a:gd name="connsiteY627" fmla="*/ 84306 h 5388006"/>
              <a:gd name="connsiteX628" fmla="*/ 3739054 w 5119199"/>
              <a:gd name="connsiteY628" fmla="*/ 112358 h 5388006"/>
              <a:gd name="connsiteX629" fmla="*/ 3750890 w 5119199"/>
              <a:gd name="connsiteY629" fmla="*/ 121709 h 5388006"/>
              <a:gd name="connsiteX630" fmla="*/ 3728874 w 5119199"/>
              <a:gd name="connsiteY630" fmla="*/ 118395 h 5388006"/>
              <a:gd name="connsiteX631" fmla="*/ 3719997 w 5119199"/>
              <a:gd name="connsiteY631" fmla="*/ 145027 h 5388006"/>
              <a:gd name="connsiteX632" fmla="*/ 3987978 w 5119199"/>
              <a:gd name="connsiteY632" fmla="*/ 104428 h 5388006"/>
              <a:gd name="connsiteX633" fmla="*/ 3929624 w 5119199"/>
              <a:gd name="connsiteY633" fmla="*/ 118987 h 5388006"/>
              <a:gd name="connsiteX634" fmla="*/ 3946076 w 5119199"/>
              <a:gd name="connsiteY634" fmla="*/ 123011 h 5388006"/>
              <a:gd name="connsiteX635" fmla="*/ 3812323 w 5119199"/>
              <a:gd name="connsiteY635" fmla="*/ 143133 h 5388006"/>
              <a:gd name="connsiteX636" fmla="*/ 3995316 w 5119199"/>
              <a:gd name="connsiteY636" fmla="*/ 130231 h 5388006"/>
              <a:gd name="connsiteX637" fmla="*/ 3978862 w 5119199"/>
              <a:gd name="connsiteY637" fmla="*/ 126207 h 5388006"/>
              <a:gd name="connsiteX638" fmla="*/ 4018338 w 5119199"/>
              <a:gd name="connsiteY638" fmla="*/ 111974 h 5388006"/>
              <a:gd name="connsiteX639" fmla="*/ 4037902 w 5119199"/>
              <a:gd name="connsiteY639" fmla="*/ 119225 h 5388006"/>
              <a:gd name="connsiteX640" fmla="*/ 4040769 w 5119199"/>
              <a:gd name="connsiteY640" fmla="*/ 116975 h 5388006"/>
              <a:gd name="connsiteX641" fmla="*/ 4039731 w 5119199"/>
              <a:gd name="connsiteY641" fmla="*/ 119903 h 5388006"/>
              <a:gd name="connsiteX642" fmla="*/ 4040483 w 5119199"/>
              <a:gd name="connsiteY642" fmla="*/ 120181 h 5388006"/>
              <a:gd name="connsiteX643" fmla="*/ 4042239 w 5119199"/>
              <a:gd name="connsiteY643" fmla="*/ 121088 h 5388006"/>
              <a:gd name="connsiteX644" fmla="*/ 4051895 w 5119199"/>
              <a:gd name="connsiteY644" fmla="*/ 103599 h 5388006"/>
              <a:gd name="connsiteX645" fmla="*/ 4066454 w 5119199"/>
              <a:gd name="connsiteY645" fmla="*/ 109873 h 5388006"/>
              <a:gd name="connsiteX646" fmla="*/ 4068910 w 5119199"/>
              <a:gd name="connsiteY646" fmla="*/ 98741 h 5388006"/>
              <a:gd name="connsiteX647" fmla="*/ 4050493 w 5119199"/>
              <a:gd name="connsiteY647" fmla="*/ 100418 h 5388006"/>
              <a:gd name="connsiteX648" fmla="*/ 4031062 w 5119199"/>
              <a:gd name="connsiteY648" fmla="*/ 101350 h 5388006"/>
              <a:gd name="connsiteX649" fmla="*/ 4057871 w 5119199"/>
              <a:gd name="connsiteY649" fmla="*/ 87191 h 5388006"/>
              <a:gd name="connsiteX650" fmla="*/ 4071987 w 5119199"/>
              <a:gd name="connsiteY650" fmla="*/ 84441 h 5388006"/>
              <a:gd name="connsiteX651" fmla="*/ 4074099 w 5119199"/>
              <a:gd name="connsiteY651" fmla="*/ 80940 h 5388006"/>
              <a:gd name="connsiteX652" fmla="*/ 4077862 w 5119199"/>
              <a:gd name="connsiteY652" fmla="*/ 79275 h 5388006"/>
              <a:gd name="connsiteX653" fmla="*/ 4080707 w 5119199"/>
              <a:gd name="connsiteY653" fmla="*/ 82742 h 5388006"/>
              <a:gd name="connsiteX654" fmla="*/ 4083616 w 5119199"/>
              <a:gd name="connsiteY654" fmla="*/ 82175 h 5388006"/>
              <a:gd name="connsiteX655" fmla="*/ 4085785 w 5119199"/>
              <a:gd name="connsiteY655" fmla="*/ 89560 h 5388006"/>
              <a:gd name="connsiteX656" fmla="*/ 4092974 w 5119199"/>
              <a:gd name="connsiteY656" fmla="*/ 90196 h 5388006"/>
              <a:gd name="connsiteX657" fmla="*/ 4124218 w 5119199"/>
              <a:gd name="connsiteY657" fmla="*/ 110820 h 5388006"/>
              <a:gd name="connsiteX658" fmla="*/ 4119128 w 5119199"/>
              <a:gd name="connsiteY658" fmla="*/ 122656 h 5388006"/>
              <a:gd name="connsiteX659" fmla="*/ 4124336 w 5119199"/>
              <a:gd name="connsiteY659" fmla="*/ 115791 h 5388006"/>
              <a:gd name="connsiteX660" fmla="*/ 4137356 w 5119199"/>
              <a:gd name="connsiteY660" fmla="*/ 107387 h 5388006"/>
              <a:gd name="connsiteX661" fmla="*/ 4131083 w 5119199"/>
              <a:gd name="connsiteY661" fmla="*/ 127154 h 5388006"/>
              <a:gd name="connsiteX662" fmla="*/ 4141972 w 5119199"/>
              <a:gd name="connsiteY662" fmla="*/ 122420 h 5388006"/>
              <a:gd name="connsiteX663" fmla="*/ 4135581 w 5119199"/>
              <a:gd name="connsiteY663" fmla="*/ 128930 h 5388006"/>
              <a:gd name="connsiteX664" fmla="*/ 4141262 w 5119199"/>
              <a:gd name="connsiteY664" fmla="*/ 131060 h 5388006"/>
              <a:gd name="connsiteX665" fmla="*/ 4141262 w 5119199"/>
              <a:gd name="connsiteY665" fmla="*/ 126562 h 5388006"/>
              <a:gd name="connsiteX666" fmla="*/ 4146115 w 5119199"/>
              <a:gd name="connsiteY666" fmla="*/ 123958 h 5388006"/>
              <a:gd name="connsiteX667" fmla="*/ 4142683 w 5119199"/>
              <a:gd name="connsiteY667" fmla="*/ 131534 h 5388006"/>
              <a:gd name="connsiteX668" fmla="*/ 4158425 w 5119199"/>
              <a:gd name="connsiteY668" fmla="*/ 132954 h 5388006"/>
              <a:gd name="connsiteX669" fmla="*/ 4162686 w 5119199"/>
              <a:gd name="connsiteY669" fmla="*/ 121117 h 5388006"/>
              <a:gd name="connsiteX670" fmla="*/ 4168368 w 5119199"/>
              <a:gd name="connsiteY670" fmla="*/ 123130 h 5388006"/>
              <a:gd name="connsiteX671" fmla="*/ 4161029 w 5119199"/>
              <a:gd name="connsiteY671" fmla="*/ 129285 h 5388006"/>
              <a:gd name="connsiteX672" fmla="*/ 4174050 w 5119199"/>
              <a:gd name="connsiteY672" fmla="*/ 134019 h 5388006"/>
              <a:gd name="connsiteX673" fmla="*/ 4171801 w 5119199"/>
              <a:gd name="connsiteY673" fmla="*/ 124313 h 5388006"/>
              <a:gd name="connsiteX674" fmla="*/ 4183637 w 5119199"/>
              <a:gd name="connsiteY674" fmla="*/ 124313 h 5388006"/>
              <a:gd name="connsiteX675" fmla="*/ 4184229 w 5119199"/>
              <a:gd name="connsiteY675" fmla="*/ 133428 h 5388006"/>
              <a:gd name="connsiteX676" fmla="*/ 4188964 w 5119199"/>
              <a:gd name="connsiteY676" fmla="*/ 121591 h 5388006"/>
              <a:gd name="connsiteX677" fmla="*/ 4202339 w 5119199"/>
              <a:gd name="connsiteY677" fmla="*/ 121591 h 5388006"/>
              <a:gd name="connsiteX678" fmla="*/ 4195592 w 5119199"/>
              <a:gd name="connsiteY678" fmla="*/ 127983 h 5388006"/>
              <a:gd name="connsiteX679" fmla="*/ 4206599 w 5119199"/>
              <a:gd name="connsiteY679" fmla="*/ 127983 h 5388006"/>
              <a:gd name="connsiteX680" fmla="*/ 4206599 w 5119199"/>
              <a:gd name="connsiteY680" fmla="*/ 114607 h 5388006"/>
              <a:gd name="connsiteX681" fmla="*/ 4212754 w 5119199"/>
              <a:gd name="connsiteY681" fmla="*/ 107979 h 5388006"/>
              <a:gd name="connsiteX682" fmla="*/ 4208138 w 5119199"/>
              <a:gd name="connsiteY682" fmla="*/ 119815 h 5388006"/>
              <a:gd name="connsiteX683" fmla="*/ 4258443 w 5119199"/>
              <a:gd name="connsiteY683" fmla="*/ 114962 h 5388006"/>
              <a:gd name="connsiteX684" fmla="*/ 4255958 w 5119199"/>
              <a:gd name="connsiteY684" fmla="*/ 118632 h 5388006"/>
              <a:gd name="connsiteX685" fmla="*/ 4307802 w 5119199"/>
              <a:gd name="connsiteY685" fmla="*/ 134848 h 5388006"/>
              <a:gd name="connsiteX686" fmla="*/ 4307802 w 5119199"/>
              <a:gd name="connsiteY686" fmla="*/ 125970 h 5388006"/>
              <a:gd name="connsiteX687" fmla="*/ 4317508 w 5119199"/>
              <a:gd name="connsiteY687" fmla="*/ 133309 h 5388006"/>
              <a:gd name="connsiteX688" fmla="*/ 4321532 w 5119199"/>
              <a:gd name="connsiteY688" fmla="*/ 121473 h 5388006"/>
              <a:gd name="connsiteX689" fmla="*/ 4329581 w 5119199"/>
              <a:gd name="connsiteY689" fmla="*/ 123840 h 5388006"/>
              <a:gd name="connsiteX690" fmla="*/ 4324373 w 5119199"/>
              <a:gd name="connsiteY690" fmla="*/ 130942 h 5388006"/>
              <a:gd name="connsiteX691" fmla="*/ 4388172 w 5119199"/>
              <a:gd name="connsiteY691" fmla="*/ 157337 h 5388006"/>
              <a:gd name="connsiteX692" fmla="*/ 4388172 w 5119199"/>
              <a:gd name="connsiteY692" fmla="*/ 152958 h 5388006"/>
              <a:gd name="connsiteX693" fmla="*/ 4427588 w 5119199"/>
              <a:gd name="connsiteY693" fmla="*/ 205749 h 5388006"/>
              <a:gd name="connsiteX694" fmla="*/ 4433980 w 5119199"/>
              <a:gd name="connsiteY694" fmla="*/ 193912 h 5388006"/>
              <a:gd name="connsiteX695" fmla="*/ 4435400 w 5119199"/>
              <a:gd name="connsiteY695" fmla="*/ 185745 h 5388006"/>
              <a:gd name="connsiteX696" fmla="*/ 4438122 w 5119199"/>
              <a:gd name="connsiteY696" fmla="*/ 194859 h 5388006"/>
              <a:gd name="connsiteX697" fmla="*/ 4428416 w 5119199"/>
              <a:gd name="connsiteY697" fmla="*/ 209655 h 5388006"/>
              <a:gd name="connsiteX698" fmla="*/ 4451379 w 5119199"/>
              <a:gd name="connsiteY698" fmla="*/ 232026 h 5388006"/>
              <a:gd name="connsiteX699" fmla="*/ 4455285 w 5119199"/>
              <a:gd name="connsiteY699" fmla="*/ 245638 h 5388006"/>
              <a:gd name="connsiteX700" fmla="*/ 4446526 w 5119199"/>
              <a:gd name="connsiteY700" fmla="*/ 256528 h 5388006"/>
              <a:gd name="connsiteX701" fmla="*/ 4459192 w 5119199"/>
              <a:gd name="connsiteY701" fmla="*/ 259250 h 5388006"/>
              <a:gd name="connsiteX702" fmla="*/ 4458246 w 5119199"/>
              <a:gd name="connsiteY702" fmla="*/ 263275 h 5388006"/>
              <a:gd name="connsiteX703" fmla="*/ 4458246 w 5119199"/>
              <a:gd name="connsiteY703" fmla="*/ 267654 h 5388006"/>
              <a:gd name="connsiteX704" fmla="*/ 4454339 w 5119199"/>
              <a:gd name="connsiteY704" fmla="*/ 270969 h 5388006"/>
              <a:gd name="connsiteX705" fmla="*/ 4456470 w 5119199"/>
              <a:gd name="connsiteY705" fmla="*/ 275703 h 5388006"/>
              <a:gd name="connsiteX706" fmla="*/ 4457180 w 5119199"/>
              <a:gd name="connsiteY706" fmla="*/ 292866 h 5388006"/>
              <a:gd name="connsiteX707" fmla="*/ 4448539 w 5119199"/>
              <a:gd name="connsiteY707" fmla="*/ 320801 h 5388006"/>
              <a:gd name="connsiteX708" fmla="*/ 4438004 w 5119199"/>
              <a:gd name="connsiteY708" fmla="*/ 348143 h 5388006"/>
              <a:gd name="connsiteX709" fmla="*/ 4437680 w 5119199"/>
              <a:gd name="connsiteY709" fmla="*/ 350097 h 5388006"/>
              <a:gd name="connsiteX710" fmla="*/ 4446529 w 5119199"/>
              <a:gd name="connsiteY710" fmla="*/ 352878 h 5388006"/>
              <a:gd name="connsiteX711" fmla="*/ 4446529 w 5119199"/>
              <a:gd name="connsiteY711" fmla="*/ 353233 h 5388006"/>
              <a:gd name="connsiteX712" fmla="*/ 4470912 w 5119199"/>
              <a:gd name="connsiteY712" fmla="*/ 324588 h 5388006"/>
              <a:gd name="connsiteX713" fmla="*/ 4512576 w 5119199"/>
              <a:gd name="connsiteY713" fmla="*/ 395608 h 5388006"/>
              <a:gd name="connsiteX714" fmla="*/ 4542522 w 5119199"/>
              <a:gd name="connsiteY714" fmla="*/ 515512 h 5388006"/>
              <a:gd name="connsiteX715" fmla="*/ 4546109 w 5119199"/>
              <a:gd name="connsiteY715" fmla="*/ 511180 h 5388006"/>
              <a:gd name="connsiteX716" fmla="*/ 4551950 w 5119199"/>
              <a:gd name="connsiteY716" fmla="*/ 561991 h 5388006"/>
              <a:gd name="connsiteX717" fmla="*/ 4549270 w 5119199"/>
              <a:gd name="connsiteY717" fmla="*/ 756623 h 5388006"/>
              <a:gd name="connsiteX718" fmla="*/ 4544653 w 5119199"/>
              <a:gd name="connsiteY718" fmla="*/ 744787 h 5388006"/>
              <a:gd name="connsiteX719" fmla="*/ 4545482 w 5119199"/>
              <a:gd name="connsiteY719" fmla="*/ 768460 h 5388006"/>
              <a:gd name="connsiteX720" fmla="*/ 4550336 w 5119199"/>
              <a:gd name="connsiteY720" fmla="*/ 867059 h 5388006"/>
              <a:gd name="connsiteX721" fmla="*/ 4558739 w 5119199"/>
              <a:gd name="connsiteY721" fmla="*/ 860075 h 5388006"/>
              <a:gd name="connsiteX722" fmla="*/ 4560869 w 5119199"/>
              <a:gd name="connsiteY722" fmla="*/ 1025077 h 5388006"/>
              <a:gd name="connsiteX723" fmla="*/ 4560041 w 5119199"/>
              <a:gd name="connsiteY723" fmla="*/ 1186054 h 5388006"/>
              <a:gd name="connsiteX724" fmla="*/ 4551873 w 5119199"/>
              <a:gd name="connsiteY724" fmla="*/ 1184634 h 5388006"/>
              <a:gd name="connsiteX725" fmla="*/ 4557082 w 5119199"/>
              <a:gd name="connsiteY725" fmla="*/ 1217421 h 5388006"/>
              <a:gd name="connsiteX726" fmla="*/ 4548678 w 5119199"/>
              <a:gd name="connsiteY726" fmla="*/ 1248433 h 5388006"/>
              <a:gd name="connsiteX727" fmla="*/ 4545126 w 5119199"/>
              <a:gd name="connsiteY727" fmla="*/ 1216001 h 5388006"/>
              <a:gd name="connsiteX728" fmla="*/ 4546902 w 5119199"/>
              <a:gd name="connsiteY728" fmla="*/ 1177887 h 5388006"/>
              <a:gd name="connsiteX729" fmla="*/ 4546902 w 5119199"/>
              <a:gd name="connsiteY729" fmla="*/ 1101305 h 5388006"/>
              <a:gd name="connsiteX730" fmla="*/ 4521099 w 5119199"/>
              <a:gd name="connsiteY730" fmla="*/ 1214817 h 5388006"/>
              <a:gd name="connsiteX731" fmla="*/ 4525952 w 5119199"/>
              <a:gd name="connsiteY731" fmla="*/ 1133145 h 5388006"/>
              <a:gd name="connsiteX732" fmla="*/ 4499675 w 5119199"/>
              <a:gd name="connsiteY732" fmla="*/ 1259086 h 5388006"/>
              <a:gd name="connsiteX733" fmla="*/ 4511512 w 5119199"/>
              <a:gd name="connsiteY733" fmla="*/ 1218250 h 5388006"/>
              <a:gd name="connsiteX734" fmla="*/ 4515890 w 5119199"/>
              <a:gd name="connsiteY734" fmla="*/ 1260033 h 5388006"/>
              <a:gd name="connsiteX735" fmla="*/ 4473398 w 5119199"/>
              <a:gd name="connsiteY735" fmla="*/ 1428704 h 5388006"/>
              <a:gd name="connsiteX736" fmla="*/ 4423328 w 5119199"/>
              <a:gd name="connsiteY736" fmla="*/ 1595482 h 5388006"/>
              <a:gd name="connsiteX737" fmla="*/ 4421316 w 5119199"/>
              <a:gd name="connsiteY737" fmla="*/ 1620338 h 5388006"/>
              <a:gd name="connsiteX738" fmla="*/ 4410900 w 5119199"/>
              <a:gd name="connsiteY738" fmla="*/ 1656558 h 5388006"/>
              <a:gd name="connsiteX739" fmla="*/ 4395867 w 5119199"/>
              <a:gd name="connsiteY739" fmla="*/ 1692068 h 5388006"/>
              <a:gd name="connsiteX740" fmla="*/ 4391463 w 5119199"/>
              <a:gd name="connsiteY740" fmla="*/ 1699752 h 5388006"/>
              <a:gd name="connsiteX741" fmla="*/ 4403265 w 5119199"/>
              <a:gd name="connsiteY741" fmla="*/ 1711154 h 5388006"/>
              <a:gd name="connsiteX742" fmla="*/ 4418356 w 5119199"/>
              <a:gd name="connsiteY742" fmla="*/ 1744148 h 5388006"/>
              <a:gd name="connsiteX743" fmla="*/ 4430106 w 5119199"/>
              <a:gd name="connsiteY743" fmla="*/ 1742697 h 5388006"/>
              <a:gd name="connsiteX744" fmla="*/ 4430283 w 5119199"/>
              <a:gd name="connsiteY744" fmla="*/ 1742609 h 5388006"/>
              <a:gd name="connsiteX745" fmla="*/ 4440152 w 5119199"/>
              <a:gd name="connsiteY745" fmla="*/ 1712679 h 5388006"/>
              <a:gd name="connsiteX746" fmla="*/ 4452210 w 5119199"/>
              <a:gd name="connsiteY746" fmla="*/ 1683546 h 5388006"/>
              <a:gd name="connsiteX747" fmla="*/ 4435166 w 5119199"/>
              <a:gd name="connsiteY747" fmla="*/ 1736455 h 5388006"/>
              <a:gd name="connsiteX748" fmla="*/ 4432531 w 5119199"/>
              <a:gd name="connsiteY748" fmla="*/ 1741481 h 5388006"/>
              <a:gd name="connsiteX749" fmla="*/ 4445240 w 5119199"/>
              <a:gd name="connsiteY749" fmla="*/ 1735109 h 5388006"/>
              <a:gd name="connsiteX750" fmla="*/ 4481090 w 5119199"/>
              <a:gd name="connsiteY750" fmla="*/ 1720475 h 5388006"/>
              <a:gd name="connsiteX751" fmla="*/ 4460731 w 5119199"/>
              <a:gd name="connsiteY751" fmla="*/ 1742610 h 5388006"/>
              <a:gd name="connsiteX752" fmla="*/ 4496241 w 5119199"/>
              <a:gd name="connsiteY752" fmla="*/ 1791731 h 5388006"/>
              <a:gd name="connsiteX753" fmla="*/ 4509024 w 5119199"/>
              <a:gd name="connsiteY753" fmla="*/ 1798715 h 5388006"/>
              <a:gd name="connsiteX754" fmla="*/ 4519441 w 5119199"/>
              <a:gd name="connsiteY754" fmla="*/ 1779540 h 5388006"/>
              <a:gd name="connsiteX755" fmla="*/ 4488666 w 5119199"/>
              <a:gd name="connsiteY755" fmla="*/ 1820968 h 5388006"/>
              <a:gd name="connsiteX756" fmla="*/ 4538853 w 5119199"/>
              <a:gd name="connsiteY756" fmla="*/ 1828070 h 5388006"/>
              <a:gd name="connsiteX757" fmla="*/ 4510681 w 5119199"/>
              <a:gd name="connsiteY757" fmla="*/ 1841446 h 5388006"/>
              <a:gd name="connsiteX758" fmla="*/ 4552938 w 5119199"/>
              <a:gd name="connsiteY758" fmla="*/ 1840144 h 5388006"/>
              <a:gd name="connsiteX759" fmla="*/ 4519913 w 5119199"/>
              <a:gd name="connsiteY759" fmla="*/ 1855057 h 5388006"/>
              <a:gd name="connsiteX760" fmla="*/ 4527134 w 5119199"/>
              <a:gd name="connsiteY760" fmla="*/ 1879915 h 5388006"/>
              <a:gd name="connsiteX761" fmla="*/ 4516599 w 5119199"/>
              <a:gd name="connsiteY761" fmla="*/ 1899209 h 5388006"/>
              <a:gd name="connsiteX762" fmla="*/ 4535774 w 5119199"/>
              <a:gd name="connsiteY762" fmla="*/ 1909860 h 5388006"/>
              <a:gd name="connsiteX763" fmla="*/ 4517428 w 5119199"/>
              <a:gd name="connsiteY763" fmla="*/ 1920633 h 5388006"/>
              <a:gd name="connsiteX764" fmla="*/ 4570574 w 5119199"/>
              <a:gd name="connsiteY764" fmla="*/ 1937677 h 5388006"/>
              <a:gd name="connsiteX765" fmla="*/ 4532460 w 5119199"/>
              <a:gd name="connsiteY765" fmla="*/ 1954012 h 5388006"/>
              <a:gd name="connsiteX766" fmla="*/ 4526305 w 5119199"/>
              <a:gd name="connsiteY766" fmla="*/ 1988220 h 5388006"/>
              <a:gd name="connsiteX767" fmla="*/ 4542521 w 5119199"/>
              <a:gd name="connsiteY767" fmla="*/ 1988930 h 5388006"/>
              <a:gd name="connsiteX768" fmla="*/ 4533407 w 5119199"/>
              <a:gd name="connsiteY768" fmla="*/ 2013195 h 5388006"/>
              <a:gd name="connsiteX769" fmla="*/ 4542758 w 5119199"/>
              <a:gd name="connsiteY769" fmla="*/ 2026688 h 5388006"/>
              <a:gd name="connsiteX770" fmla="*/ 4596378 w 5119199"/>
              <a:gd name="connsiteY770" fmla="*/ 2027399 h 5388006"/>
              <a:gd name="connsiteX771" fmla="*/ 4530803 w 5119199"/>
              <a:gd name="connsiteY771" fmla="*/ 2040892 h 5388006"/>
              <a:gd name="connsiteX772" fmla="*/ 4525476 w 5119199"/>
              <a:gd name="connsiteY772" fmla="*/ 2096524 h 5388006"/>
              <a:gd name="connsiteX773" fmla="*/ 4578268 w 5119199"/>
              <a:gd name="connsiteY773" fmla="*/ 2075810 h 5388006"/>
              <a:gd name="connsiteX774" fmla="*/ 4571166 w 5119199"/>
              <a:gd name="connsiteY774" fmla="*/ 2050952 h 5388006"/>
              <a:gd name="connsiteX775" fmla="*/ 4579806 w 5119199"/>
              <a:gd name="connsiteY775" fmla="*/ 2080782 h 5388006"/>
              <a:gd name="connsiteX776" fmla="*/ 4607267 w 5119199"/>
              <a:gd name="connsiteY776" fmla="*/ 2083622 h 5388006"/>
              <a:gd name="connsiteX777" fmla="*/ 4598034 w 5119199"/>
              <a:gd name="connsiteY777" fmla="*/ 2199739 h 5388006"/>
              <a:gd name="connsiteX778" fmla="*/ 4638989 w 5119199"/>
              <a:gd name="connsiteY778" fmla="*/ 2193229 h 5388006"/>
              <a:gd name="connsiteX779" fmla="*/ 4600875 w 5119199"/>
              <a:gd name="connsiteY779" fmla="*/ 2209682 h 5388006"/>
              <a:gd name="connsiteX780" fmla="*/ 4660058 w 5119199"/>
              <a:gd name="connsiteY780" fmla="*/ 2230278 h 5388006"/>
              <a:gd name="connsiteX781" fmla="*/ 4638160 w 5119199"/>
              <a:gd name="connsiteY781" fmla="*/ 2247441 h 5388006"/>
              <a:gd name="connsiteX782" fmla="*/ 4709180 w 5119199"/>
              <a:gd name="connsiteY782" fmla="*/ 2253831 h 5388006"/>
              <a:gd name="connsiteX783" fmla="*/ 4631887 w 5119199"/>
              <a:gd name="connsiteY783" fmla="*/ 2319288 h 5388006"/>
              <a:gd name="connsiteX784" fmla="*/ 4626916 w 5119199"/>
              <a:gd name="connsiteY784" fmla="*/ 2320708 h 5388006"/>
              <a:gd name="connsiteX785" fmla="*/ 4605373 w 5119199"/>
              <a:gd name="connsiteY785" fmla="*/ 2375630 h 5388006"/>
              <a:gd name="connsiteX786" fmla="*/ 4626287 w 5119199"/>
              <a:gd name="connsiteY786" fmla="*/ 2413289 h 5388006"/>
              <a:gd name="connsiteX787" fmla="*/ 4625535 w 5119199"/>
              <a:gd name="connsiteY787" fmla="*/ 2422375 h 5388006"/>
              <a:gd name="connsiteX788" fmla="*/ 4625644 w 5119199"/>
              <a:gd name="connsiteY788" fmla="*/ 2422586 h 5388006"/>
              <a:gd name="connsiteX789" fmla="*/ 4625480 w 5119199"/>
              <a:gd name="connsiteY789" fmla="*/ 2423048 h 5388006"/>
              <a:gd name="connsiteX790" fmla="*/ 4623543 w 5119199"/>
              <a:gd name="connsiteY790" fmla="*/ 2446443 h 5388006"/>
              <a:gd name="connsiteX791" fmla="*/ 4613612 w 5119199"/>
              <a:gd name="connsiteY791" fmla="*/ 2465661 h 5388006"/>
              <a:gd name="connsiteX792" fmla="*/ 4640528 w 5119199"/>
              <a:gd name="connsiteY792" fmla="*/ 2459788 h 5388006"/>
              <a:gd name="connsiteX793" fmla="*/ 4610345 w 5119199"/>
              <a:gd name="connsiteY793" fmla="*/ 2474347 h 5388006"/>
              <a:gd name="connsiteX794" fmla="*/ 4655560 w 5119199"/>
              <a:gd name="connsiteY794" fmla="*/ 2471388 h 5388006"/>
              <a:gd name="connsiteX795" fmla="*/ 4620051 w 5119199"/>
              <a:gd name="connsiteY795" fmla="*/ 2487722 h 5388006"/>
              <a:gd name="connsiteX796" fmla="*/ 4627626 w 5119199"/>
              <a:gd name="connsiteY796" fmla="*/ 2512461 h 5388006"/>
              <a:gd name="connsiteX797" fmla="*/ 4620939 w 5119199"/>
              <a:gd name="connsiteY797" fmla="*/ 2521812 h 5388006"/>
              <a:gd name="connsiteX798" fmla="*/ 4618842 w 5119199"/>
              <a:gd name="connsiteY798" fmla="*/ 2523637 h 5388006"/>
              <a:gd name="connsiteX799" fmla="*/ 4652128 w 5119199"/>
              <a:gd name="connsiteY799" fmla="*/ 2529506 h 5388006"/>
              <a:gd name="connsiteX800" fmla="*/ 4637693 w 5119199"/>
              <a:gd name="connsiteY800" fmla="*/ 2546033 h 5388006"/>
              <a:gd name="connsiteX801" fmla="*/ 4618340 w 5119199"/>
              <a:gd name="connsiteY801" fmla="*/ 2556864 h 5388006"/>
              <a:gd name="connsiteX802" fmla="*/ 4624035 w 5119199"/>
              <a:gd name="connsiteY802" fmla="*/ 2570660 h 5388006"/>
              <a:gd name="connsiteX803" fmla="*/ 4673670 w 5119199"/>
              <a:gd name="connsiteY803" fmla="*/ 2569395 h 5388006"/>
              <a:gd name="connsiteX804" fmla="*/ 4633071 w 5119199"/>
              <a:gd name="connsiteY804" fmla="*/ 2587268 h 5388006"/>
              <a:gd name="connsiteX805" fmla="*/ 4626324 w 5119199"/>
              <a:gd name="connsiteY805" fmla="*/ 2621831 h 5388006"/>
              <a:gd name="connsiteX806" fmla="*/ 4643606 w 5119199"/>
              <a:gd name="connsiteY806" fmla="*/ 2621831 h 5388006"/>
              <a:gd name="connsiteX807" fmla="*/ 4633899 w 5119199"/>
              <a:gd name="connsiteY807" fmla="*/ 2646569 h 5388006"/>
              <a:gd name="connsiteX808" fmla="*/ 4643723 w 5119199"/>
              <a:gd name="connsiteY808" fmla="*/ 2659826 h 5388006"/>
              <a:gd name="connsiteX809" fmla="*/ 4701012 w 5119199"/>
              <a:gd name="connsiteY809" fmla="*/ 2658642 h 5388006"/>
              <a:gd name="connsiteX810" fmla="*/ 4630940 w 5119199"/>
              <a:gd name="connsiteY810" fmla="*/ 2674622 h 5388006"/>
              <a:gd name="connsiteX811" fmla="*/ 4625022 w 5119199"/>
              <a:gd name="connsiteY811" fmla="*/ 2730609 h 5388006"/>
              <a:gd name="connsiteX812" fmla="*/ 4681482 w 5119199"/>
              <a:gd name="connsiteY812" fmla="*/ 2708001 h 5388006"/>
              <a:gd name="connsiteX813" fmla="*/ 4673906 w 5119199"/>
              <a:gd name="connsiteY813" fmla="*/ 2683144 h 5388006"/>
              <a:gd name="connsiteX814" fmla="*/ 4683020 w 5119199"/>
              <a:gd name="connsiteY814" fmla="*/ 2712972 h 5388006"/>
              <a:gd name="connsiteX815" fmla="*/ 4712376 w 5119199"/>
              <a:gd name="connsiteY815" fmla="*/ 2714748 h 5388006"/>
              <a:gd name="connsiteX816" fmla="*/ 4701959 w 5119199"/>
              <a:gd name="connsiteY816" fmla="*/ 2831930 h 5388006"/>
              <a:gd name="connsiteX817" fmla="*/ 4745636 w 5119199"/>
              <a:gd name="connsiteY817" fmla="*/ 2823999 h 5388006"/>
              <a:gd name="connsiteX818" fmla="*/ 4705036 w 5119199"/>
              <a:gd name="connsiteY818" fmla="*/ 2841873 h 5388006"/>
              <a:gd name="connsiteX819" fmla="*/ 4768362 w 5119199"/>
              <a:gd name="connsiteY819" fmla="*/ 2860456 h 5388006"/>
              <a:gd name="connsiteX820" fmla="*/ 4744689 w 5119199"/>
              <a:gd name="connsiteY820" fmla="*/ 2878448 h 5388006"/>
              <a:gd name="connsiteX821" fmla="*/ 4820680 w 5119199"/>
              <a:gd name="connsiteY821" fmla="*/ 2882354 h 5388006"/>
              <a:gd name="connsiteX822" fmla="*/ 4737824 w 5119199"/>
              <a:gd name="connsiteY822" fmla="*/ 2951006 h 5388006"/>
              <a:gd name="connsiteX823" fmla="*/ 4732616 w 5119199"/>
              <a:gd name="connsiteY823" fmla="*/ 2952544 h 5388006"/>
              <a:gd name="connsiteX824" fmla="*/ 4708942 w 5119199"/>
              <a:gd name="connsiteY824" fmla="*/ 3008531 h 5388006"/>
              <a:gd name="connsiteX825" fmla="*/ 4689650 w 5119199"/>
              <a:gd name="connsiteY825" fmla="*/ 3146072 h 5388006"/>
              <a:gd name="connsiteX826" fmla="*/ 4758302 w 5119199"/>
              <a:gd name="connsiteY826" fmla="*/ 3163117 h 5388006"/>
              <a:gd name="connsiteX827" fmla="*/ 4721929 w 5119199"/>
              <a:gd name="connsiteY827" fmla="*/ 3191887 h 5388006"/>
              <a:gd name="connsiteX828" fmla="*/ 4702789 w 5119199"/>
              <a:gd name="connsiteY828" fmla="*/ 3197394 h 5388006"/>
              <a:gd name="connsiteX829" fmla="*/ 4698565 w 5119199"/>
              <a:gd name="connsiteY829" fmla="*/ 3203298 h 5388006"/>
              <a:gd name="connsiteX830" fmla="*/ 4764812 w 5119199"/>
              <a:gd name="connsiteY830" fmla="*/ 3188329 h 5388006"/>
              <a:gd name="connsiteX831" fmla="*/ 4717466 w 5119199"/>
              <a:gd name="connsiteY831" fmla="*/ 3217802 h 5388006"/>
              <a:gd name="connsiteX832" fmla="*/ 4774992 w 5119199"/>
              <a:gd name="connsiteY832" fmla="*/ 3208569 h 5388006"/>
              <a:gd name="connsiteX833" fmla="*/ 4806714 w 5119199"/>
              <a:gd name="connsiteY833" fmla="*/ 3195194 h 5388006"/>
              <a:gd name="connsiteX834" fmla="*/ 4813224 w 5119199"/>
              <a:gd name="connsiteY834" fmla="*/ 3191524 h 5388006"/>
              <a:gd name="connsiteX835" fmla="*/ 4819970 w 5119199"/>
              <a:gd name="connsiteY835" fmla="*/ 3187500 h 5388006"/>
              <a:gd name="connsiteX836" fmla="*/ 4830032 w 5119199"/>
              <a:gd name="connsiteY836" fmla="*/ 3179570 h 5388006"/>
              <a:gd name="connsiteX837" fmla="*/ 4831334 w 5119199"/>
              <a:gd name="connsiteY837" fmla="*/ 3183476 h 5388006"/>
              <a:gd name="connsiteX838" fmla="*/ 4847194 w 5119199"/>
              <a:gd name="connsiteY838" fmla="*/ 3182765 h 5388006"/>
              <a:gd name="connsiteX839" fmla="*/ 4834766 w 5119199"/>
              <a:gd name="connsiteY839" fmla="*/ 3191643 h 5388006"/>
              <a:gd name="connsiteX840" fmla="*/ 4814644 w 5119199"/>
              <a:gd name="connsiteY840" fmla="*/ 3197797 h 5388006"/>
              <a:gd name="connsiteX841" fmla="*/ 4827782 w 5119199"/>
              <a:gd name="connsiteY841" fmla="*/ 3197797 h 5388006"/>
              <a:gd name="connsiteX842" fmla="*/ 4849680 w 5119199"/>
              <a:gd name="connsiteY842" fmla="*/ 3190222 h 5388006"/>
              <a:gd name="connsiteX843" fmla="*/ 4915965 w 5119199"/>
              <a:gd name="connsiteY843" fmla="*/ 3188801 h 5388006"/>
              <a:gd name="connsiteX844" fmla="*/ 4881166 w 5119199"/>
              <a:gd name="connsiteY844" fmla="*/ 3209397 h 5388006"/>
              <a:gd name="connsiteX845" fmla="*/ 4886729 w 5119199"/>
              <a:gd name="connsiteY845" fmla="*/ 3226678 h 5388006"/>
              <a:gd name="connsiteX846" fmla="*/ 4845892 w 5119199"/>
              <a:gd name="connsiteY846" fmla="*/ 3270000 h 5388006"/>
              <a:gd name="connsiteX847" fmla="*/ 4870986 w 5119199"/>
              <a:gd name="connsiteY847" fmla="*/ 3283967 h 5388006"/>
              <a:gd name="connsiteX848" fmla="*/ 4887084 w 5119199"/>
              <a:gd name="connsiteY848" fmla="*/ 3308942 h 5388006"/>
              <a:gd name="connsiteX849" fmla="*/ 4928630 w 5119199"/>
              <a:gd name="connsiteY849" fmla="*/ 3295922 h 5388006"/>
              <a:gd name="connsiteX850" fmla="*/ 4958932 w 5119199"/>
              <a:gd name="connsiteY850" fmla="*/ 3285624 h 5388006"/>
              <a:gd name="connsiteX851" fmla="*/ 4989824 w 5119199"/>
              <a:gd name="connsiteY851" fmla="*/ 3279706 h 5388006"/>
              <a:gd name="connsiteX852" fmla="*/ 4951592 w 5119199"/>
              <a:gd name="connsiteY852" fmla="*/ 3299828 h 5388006"/>
              <a:gd name="connsiteX853" fmla="*/ 4992310 w 5119199"/>
              <a:gd name="connsiteY853" fmla="*/ 3338297 h 5388006"/>
              <a:gd name="connsiteX854" fmla="*/ 5009000 w 5119199"/>
              <a:gd name="connsiteY854" fmla="*/ 3344097 h 5388006"/>
              <a:gd name="connsiteX855" fmla="*/ 5030187 w 5119199"/>
              <a:gd name="connsiteY855" fmla="*/ 3329183 h 5388006"/>
              <a:gd name="connsiteX856" fmla="*/ 4973845 w 5119199"/>
              <a:gd name="connsiteY856" fmla="*/ 3362917 h 5388006"/>
              <a:gd name="connsiteX857" fmla="*/ 5043089 w 5119199"/>
              <a:gd name="connsiteY857" fmla="*/ 3369901 h 5388006"/>
              <a:gd name="connsiteX858" fmla="*/ 5034686 w 5119199"/>
              <a:gd name="connsiteY858" fmla="*/ 3374754 h 5388006"/>
              <a:gd name="connsiteX859" fmla="*/ 5000005 w 5119199"/>
              <a:gd name="connsiteY859" fmla="*/ 3379015 h 5388006"/>
              <a:gd name="connsiteX860" fmla="*/ 5059188 w 5119199"/>
              <a:gd name="connsiteY860" fmla="*/ 3381737 h 5388006"/>
              <a:gd name="connsiteX861" fmla="*/ 5039064 w 5119199"/>
              <a:gd name="connsiteY861" fmla="*/ 3387301 h 5388006"/>
              <a:gd name="connsiteX862" fmla="*/ 5009592 w 5119199"/>
              <a:gd name="connsiteY862" fmla="*/ 3390141 h 5388006"/>
              <a:gd name="connsiteX863" fmla="*/ 5013142 w 5119199"/>
              <a:gd name="connsiteY863" fmla="*/ 3410500 h 5388006"/>
              <a:gd name="connsiteX864" fmla="*/ 4995152 w 5119199"/>
              <a:gd name="connsiteY864" fmla="*/ 3426361 h 5388006"/>
              <a:gd name="connsiteX865" fmla="*/ 5017523 w 5119199"/>
              <a:gd name="connsiteY865" fmla="*/ 3435120 h 5388006"/>
              <a:gd name="connsiteX866" fmla="*/ 4991956 w 5119199"/>
              <a:gd name="connsiteY866" fmla="*/ 3443998 h 5388006"/>
              <a:gd name="connsiteX867" fmla="*/ 5054334 w 5119199"/>
              <a:gd name="connsiteY867" fmla="*/ 3460687 h 5388006"/>
              <a:gd name="connsiteX868" fmla="*/ 5004502 w 5119199"/>
              <a:gd name="connsiteY868" fmla="*/ 3471104 h 5388006"/>
              <a:gd name="connsiteX869" fmla="*/ 4991719 w 5119199"/>
              <a:gd name="connsiteY869" fmla="*/ 3499393 h 5388006"/>
              <a:gd name="connsiteX870" fmla="*/ 5010421 w 5119199"/>
              <a:gd name="connsiteY870" fmla="*/ 3499393 h 5388006"/>
              <a:gd name="connsiteX871" fmla="*/ 4996572 w 5119199"/>
              <a:gd name="connsiteY871" fmla="*/ 3519515 h 5388006"/>
              <a:gd name="connsiteX872" fmla="*/ 5033620 w 5119199"/>
              <a:gd name="connsiteY872" fmla="*/ 3522948 h 5388006"/>
              <a:gd name="connsiteX873" fmla="*/ 5005094 w 5119199"/>
              <a:gd name="connsiteY873" fmla="*/ 3530286 h 5388006"/>
              <a:gd name="connsiteX874" fmla="*/ 5063448 w 5119199"/>
              <a:gd name="connsiteY874" fmla="*/ 3534903 h 5388006"/>
              <a:gd name="connsiteX875" fmla="*/ 5029477 w 5119199"/>
              <a:gd name="connsiteY875" fmla="*/ 3539756 h 5388006"/>
              <a:gd name="connsiteX876" fmla="*/ 4990534 w 5119199"/>
              <a:gd name="connsiteY876" fmla="*/ 3542478 h 5388006"/>
              <a:gd name="connsiteX877" fmla="*/ 4981066 w 5119199"/>
              <a:gd name="connsiteY877" fmla="*/ 3588286 h 5388006"/>
              <a:gd name="connsiteX878" fmla="*/ 5011248 w 5119199"/>
              <a:gd name="connsiteY878" fmla="*/ 3584381 h 5388006"/>
              <a:gd name="connsiteX879" fmla="*/ 5036105 w 5119199"/>
              <a:gd name="connsiteY879" fmla="*/ 3570649 h 5388006"/>
              <a:gd name="connsiteX880" fmla="*/ 5032318 w 5119199"/>
              <a:gd name="connsiteY880" fmla="*/ 3550290 h 5388006"/>
              <a:gd name="connsiteX881" fmla="*/ 5036816 w 5119199"/>
              <a:gd name="connsiteY881" fmla="*/ 3574793 h 5388006"/>
              <a:gd name="connsiteX882" fmla="*/ 5063803 w 5119199"/>
              <a:gd name="connsiteY882" fmla="*/ 3580119 h 5388006"/>
              <a:gd name="connsiteX883" fmla="*/ 5030306 w 5119199"/>
              <a:gd name="connsiteY883" fmla="*/ 3612433 h 5388006"/>
              <a:gd name="connsiteX884" fmla="*/ 5042143 w 5119199"/>
              <a:gd name="connsiteY884" fmla="*/ 3670906 h 5388006"/>
              <a:gd name="connsiteX885" fmla="*/ 5075877 w 5119199"/>
              <a:gd name="connsiteY885" fmla="*/ 3670906 h 5388006"/>
              <a:gd name="connsiteX886" fmla="*/ 5064040 w 5119199"/>
              <a:gd name="connsiteY886" fmla="*/ 3676706 h 5388006"/>
              <a:gd name="connsiteX887" fmla="*/ 5044392 w 5119199"/>
              <a:gd name="connsiteY887" fmla="*/ 3679428 h 5388006"/>
              <a:gd name="connsiteX888" fmla="*/ 5088306 w 5119199"/>
              <a:gd name="connsiteY888" fmla="*/ 3703101 h 5388006"/>
              <a:gd name="connsiteX889" fmla="*/ 5070669 w 5119199"/>
              <a:gd name="connsiteY889" fmla="*/ 3712452 h 5388006"/>
              <a:gd name="connsiteX890" fmla="*/ 5091028 w 5119199"/>
              <a:gd name="connsiteY890" fmla="*/ 3727840 h 5388006"/>
              <a:gd name="connsiteX891" fmla="*/ 5119199 w 5119199"/>
              <a:gd name="connsiteY891" fmla="*/ 3735534 h 5388006"/>
              <a:gd name="connsiteX892" fmla="*/ 5080138 w 5119199"/>
              <a:gd name="connsiteY892" fmla="*/ 3737191 h 5388006"/>
              <a:gd name="connsiteX893" fmla="*/ 5065634 w 5119199"/>
              <a:gd name="connsiteY893" fmla="*/ 3749346 h 5388006"/>
              <a:gd name="connsiteX894" fmla="*/ 5064040 w 5119199"/>
              <a:gd name="connsiteY894" fmla="*/ 3768202 h 5388006"/>
              <a:gd name="connsiteX895" fmla="*/ 5060963 w 5119199"/>
              <a:gd name="connsiteY895" fmla="*/ 3768913 h 5388006"/>
              <a:gd name="connsiteX896" fmla="*/ 5050192 w 5119199"/>
              <a:gd name="connsiteY896" fmla="*/ 3810577 h 5388006"/>
              <a:gd name="connsiteX897" fmla="*/ 5029715 w 5119199"/>
              <a:gd name="connsiteY897" fmla="*/ 3921250 h 5388006"/>
              <a:gd name="connsiteX898" fmla="*/ 5060372 w 5119199"/>
              <a:gd name="connsiteY898" fmla="*/ 3928707 h 5388006"/>
              <a:gd name="connsiteX899" fmla="*/ 5085939 w 5119199"/>
              <a:gd name="connsiteY899" fmla="*/ 3933087 h 5388006"/>
              <a:gd name="connsiteX900" fmla="*/ 5059662 w 5119199"/>
              <a:gd name="connsiteY900" fmla="*/ 3956050 h 5388006"/>
              <a:gd name="connsiteX901" fmla="*/ 5010185 w 5119199"/>
              <a:gd name="connsiteY901" fmla="*/ 3972148 h 5388006"/>
              <a:gd name="connsiteX902" fmla="*/ 4925080 w 5119199"/>
              <a:gd name="connsiteY902" fmla="*/ 4018192 h 5388006"/>
              <a:gd name="connsiteX903" fmla="*/ 4646684 w 5119199"/>
              <a:gd name="connsiteY903" fmla="*/ 4126378 h 5388006"/>
              <a:gd name="connsiteX904" fmla="*/ 4650601 w 5119199"/>
              <a:gd name="connsiteY904" fmla="*/ 4129365 h 5388006"/>
              <a:gd name="connsiteX905" fmla="*/ 4651416 w 5119199"/>
              <a:gd name="connsiteY905" fmla="*/ 4129141 h 5388006"/>
              <a:gd name="connsiteX906" fmla="*/ 4541114 w 5119199"/>
              <a:gd name="connsiteY906" fmla="*/ 4166889 h 5388006"/>
              <a:gd name="connsiteX907" fmla="*/ 4104096 w 5119199"/>
              <a:gd name="connsiteY907" fmla="*/ 4300849 h 5388006"/>
              <a:gd name="connsiteX908" fmla="*/ 4127768 w 5119199"/>
              <a:gd name="connsiteY908" fmla="*/ 4288066 h 5388006"/>
              <a:gd name="connsiteX909" fmla="*/ 4076634 w 5119199"/>
              <a:gd name="connsiteY909" fmla="*/ 4305821 h 5388006"/>
              <a:gd name="connsiteX910" fmla="*/ 3862866 w 5119199"/>
              <a:gd name="connsiteY910" fmla="*/ 4385126 h 5388006"/>
              <a:gd name="connsiteX911" fmla="*/ 3880976 w 5119199"/>
              <a:gd name="connsiteY911" fmla="*/ 4387494 h 5388006"/>
              <a:gd name="connsiteX912" fmla="*/ 3210671 w 5119199"/>
              <a:gd name="connsiteY912" fmla="*/ 4656184 h 5388006"/>
              <a:gd name="connsiteX913" fmla="*/ 3207948 w 5119199"/>
              <a:gd name="connsiteY913" fmla="*/ 4648490 h 5388006"/>
              <a:gd name="connsiteX914" fmla="*/ 3083072 w 5119199"/>
              <a:gd name="connsiteY914" fmla="*/ 4701992 h 5388006"/>
              <a:gd name="connsiteX915" fmla="*/ 3370938 w 5119199"/>
              <a:gd name="connsiteY915" fmla="*/ 4572500 h 5388006"/>
              <a:gd name="connsiteX916" fmla="*/ 3127933 w 5119199"/>
              <a:gd name="connsiteY916" fmla="*/ 4650621 h 5388006"/>
              <a:gd name="connsiteX917" fmla="*/ 3293645 w 5119199"/>
              <a:gd name="connsiteY917" fmla="*/ 4582324 h 5388006"/>
              <a:gd name="connsiteX918" fmla="*/ 3026612 w 5119199"/>
              <a:gd name="connsiteY918" fmla="*/ 4673821 h 5388006"/>
              <a:gd name="connsiteX919" fmla="*/ 3114795 w 5119199"/>
              <a:gd name="connsiteY919" fmla="*/ 4646478 h 5388006"/>
              <a:gd name="connsiteX920" fmla="*/ 3037384 w 5119199"/>
              <a:gd name="connsiteY920" fmla="*/ 4687551 h 5388006"/>
              <a:gd name="connsiteX921" fmla="*/ 2348258 w 5119199"/>
              <a:gd name="connsiteY921" fmla="*/ 4951625 h 5388006"/>
              <a:gd name="connsiteX922" fmla="*/ 2305291 w 5119199"/>
              <a:gd name="connsiteY922" fmla="*/ 4976363 h 5388006"/>
              <a:gd name="connsiteX923" fmla="*/ 1724234 w 5119199"/>
              <a:gd name="connsiteY923" fmla="*/ 5187883 h 5388006"/>
              <a:gd name="connsiteX924" fmla="*/ 1736071 w 5119199"/>
              <a:gd name="connsiteY924" fmla="*/ 5187883 h 5388006"/>
              <a:gd name="connsiteX925" fmla="*/ 1577934 w 5119199"/>
              <a:gd name="connsiteY925" fmla="*/ 5260441 h 5388006"/>
              <a:gd name="connsiteX926" fmla="*/ 1626464 w 5119199"/>
              <a:gd name="connsiteY926" fmla="*/ 5251090 h 5388006"/>
              <a:gd name="connsiteX927" fmla="*/ 1545265 w 5119199"/>
              <a:gd name="connsiteY927" fmla="*/ 5281629 h 5388006"/>
              <a:gd name="connsiteX928" fmla="*/ 1567045 w 5119199"/>
              <a:gd name="connsiteY928" fmla="*/ 5277841 h 5388006"/>
              <a:gd name="connsiteX929" fmla="*/ 1507862 w 5119199"/>
              <a:gd name="connsiteY929" fmla="*/ 5322109 h 5388006"/>
              <a:gd name="connsiteX930" fmla="*/ 1520882 w 5119199"/>
              <a:gd name="connsiteY930" fmla="*/ 5326015 h 5388006"/>
              <a:gd name="connsiteX931" fmla="*/ 1490462 w 5119199"/>
              <a:gd name="connsiteY931" fmla="*/ 5337851 h 5388006"/>
              <a:gd name="connsiteX932" fmla="*/ 1542543 w 5119199"/>
              <a:gd name="connsiteY932" fmla="*/ 5291452 h 5388006"/>
              <a:gd name="connsiteX933" fmla="*/ 1448916 w 5119199"/>
              <a:gd name="connsiteY933" fmla="*/ 5304709 h 5388006"/>
              <a:gd name="connsiteX934" fmla="*/ 1601844 w 5119199"/>
              <a:gd name="connsiteY934" fmla="*/ 5233690 h 5388006"/>
              <a:gd name="connsiteX935" fmla="*/ 1588824 w 5119199"/>
              <a:gd name="connsiteY935" fmla="*/ 5229784 h 5388006"/>
              <a:gd name="connsiteX936" fmla="*/ 1610603 w 5119199"/>
              <a:gd name="connsiteY936" fmla="*/ 5225996 h 5388006"/>
              <a:gd name="connsiteX937" fmla="*/ 1613444 w 5119199"/>
              <a:gd name="connsiteY937" fmla="*/ 5202323 h 5388006"/>
              <a:gd name="connsiteX938" fmla="*/ 1365586 w 5119199"/>
              <a:gd name="connsiteY938" fmla="*/ 5313587 h 5388006"/>
              <a:gd name="connsiteX939" fmla="*/ 1418377 w 5119199"/>
              <a:gd name="connsiteY939" fmla="*/ 5284705 h 5388006"/>
              <a:gd name="connsiteX940" fmla="*/ 1401688 w 5119199"/>
              <a:gd name="connsiteY940" fmla="*/ 5286599 h 5388006"/>
              <a:gd name="connsiteX941" fmla="*/ 1526919 w 5119199"/>
              <a:gd name="connsiteY941" fmla="*/ 5231796 h 5388006"/>
              <a:gd name="connsiteX942" fmla="*/ 1354460 w 5119199"/>
              <a:gd name="connsiteY942" fmla="*/ 5297015 h 5388006"/>
              <a:gd name="connsiteX943" fmla="*/ 1371149 w 5119199"/>
              <a:gd name="connsiteY943" fmla="*/ 5295121 h 5388006"/>
              <a:gd name="connsiteX944" fmla="*/ 1291963 w 5119199"/>
              <a:gd name="connsiteY944" fmla="*/ 5316191 h 5388006"/>
              <a:gd name="connsiteX945" fmla="*/ 1337652 w 5119199"/>
              <a:gd name="connsiteY945" fmla="*/ 5298909 h 5388006"/>
              <a:gd name="connsiteX946" fmla="*/ 1299183 w 5119199"/>
              <a:gd name="connsiteY946" fmla="*/ 5304591 h 5388006"/>
              <a:gd name="connsiteX947" fmla="*/ 1210645 w 5119199"/>
              <a:gd name="connsiteY947" fmla="*/ 5316427 h 5388006"/>
              <a:gd name="connsiteX948" fmla="*/ 1235384 w 5119199"/>
              <a:gd name="connsiteY948" fmla="*/ 5320333 h 5388006"/>
              <a:gd name="connsiteX949" fmla="*/ 1279534 w 5119199"/>
              <a:gd name="connsiteY949" fmla="*/ 5299028 h 5388006"/>
              <a:gd name="connsiteX950" fmla="*/ 1267698 w 5119199"/>
              <a:gd name="connsiteY950" fmla="*/ 5312640 h 5388006"/>
              <a:gd name="connsiteX951" fmla="*/ 1279534 w 5119199"/>
              <a:gd name="connsiteY951" fmla="*/ 5312640 h 5388006"/>
              <a:gd name="connsiteX952" fmla="*/ 1190287 w 5119199"/>
              <a:gd name="connsiteY952" fmla="*/ 5337733 h 5388006"/>
              <a:gd name="connsiteX953" fmla="*/ 1198217 w 5119199"/>
              <a:gd name="connsiteY953" fmla="*/ 5312521 h 5388006"/>
              <a:gd name="connsiteX954" fmla="*/ 1092516 w 5119199"/>
              <a:gd name="connsiteY954" fmla="*/ 5263873 h 5388006"/>
              <a:gd name="connsiteX955" fmla="*/ 1184960 w 5119199"/>
              <a:gd name="connsiteY955" fmla="*/ 5277603 h 5388006"/>
              <a:gd name="connsiteX956" fmla="*/ 1121516 w 5119199"/>
              <a:gd name="connsiteY956" fmla="*/ 5248485 h 5388006"/>
              <a:gd name="connsiteX957" fmla="*/ 1128736 w 5119199"/>
              <a:gd name="connsiteY957" fmla="*/ 5236649 h 5388006"/>
              <a:gd name="connsiteX958" fmla="*/ 1155605 w 5119199"/>
              <a:gd name="connsiteY958" fmla="*/ 5230850 h 5388006"/>
              <a:gd name="connsiteX959" fmla="*/ 1181764 w 5119199"/>
              <a:gd name="connsiteY959" fmla="*/ 5238662 h 5388006"/>
              <a:gd name="connsiteX960" fmla="*/ 1135957 w 5119199"/>
              <a:gd name="connsiteY960" fmla="*/ 5225050 h 5388006"/>
              <a:gd name="connsiteX961" fmla="*/ 1135957 w 5119199"/>
              <a:gd name="connsiteY961" fmla="*/ 5194038 h 5388006"/>
              <a:gd name="connsiteX962" fmla="*/ 1183303 w 5119199"/>
              <a:gd name="connsiteY962" fmla="*/ 5211556 h 5388006"/>
              <a:gd name="connsiteX963" fmla="*/ 1161287 w 5119199"/>
              <a:gd name="connsiteY963" fmla="*/ 5184332 h 5388006"/>
              <a:gd name="connsiteX964" fmla="*/ 1135957 w 5119199"/>
              <a:gd name="connsiteY964" fmla="*/ 5194038 h 5388006"/>
              <a:gd name="connsiteX965" fmla="*/ 1089202 w 5119199"/>
              <a:gd name="connsiteY965" fmla="*/ 5163026 h 5388006"/>
              <a:gd name="connsiteX966" fmla="*/ 1075235 w 5119199"/>
              <a:gd name="connsiteY966" fmla="*/ 5141602 h 5388006"/>
              <a:gd name="connsiteX967" fmla="*/ 1091214 w 5119199"/>
              <a:gd name="connsiteY967" fmla="*/ 5122308 h 5388006"/>
              <a:gd name="connsiteX968" fmla="*/ 1037831 w 5119199"/>
              <a:gd name="connsiteY968" fmla="*/ 5089284 h 5388006"/>
              <a:gd name="connsiteX969" fmla="*/ 1055231 w 5119199"/>
              <a:gd name="connsiteY969" fmla="*/ 5073779 h 5388006"/>
              <a:gd name="connsiteX970" fmla="*/ 1026705 w 5119199"/>
              <a:gd name="connsiteY970" fmla="*/ 5044661 h 5388006"/>
              <a:gd name="connsiteX971" fmla="*/ 1059374 w 5119199"/>
              <a:gd name="connsiteY971" fmla="*/ 5023355 h 5388006"/>
              <a:gd name="connsiteX972" fmla="*/ 1021497 w 5119199"/>
              <a:gd name="connsiteY972" fmla="*/ 5015543 h 5388006"/>
              <a:gd name="connsiteX973" fmla="*/ 999481 w 5119199"/>
              <a:gd name="connsiteY973" fmla="*/ 4988437 h 5388006"/>
              <a:gd name="connsiteX974" fmla="*/ 958763 w 5119199"/>
              <a:gd name="connsiteY974" fmla="*/ 5003943 h 5388006"/>
              <a:gd name="connsiteX975" fmla="*/ 986342 w 5119199"/>
              <a:gd name="connsiteY975" fmla="*/ 4984531 h 5388006"/>
              <a:gd name="connsiteX976" fmla="*/ 949886 w 5119199"/>
              <a:gd name="connsiteY976" fmla="*/ 4980625 h 5388006"/>
              <a:gd name="connsiteX977" fmla="*/ 969416 w 5119199"/>
              <a:gd name="connsiteY977" fmla="*/ 4955413 h 5388006"/>
              <a:gd name="connsiteX978" fmla="*/ 861111 w 5119199"/>
              <a:gd name="connsiteY978" fmla="*/ 4885695 h 5388006"/>
              <a:gd name="connsiteX979" fmla="*/ 841936 w 5119199"/>
              <a:gd name="connsiteY979" fmla="*/ 4866283 h 5388006"/>
              <a:gd name="connsiteX980" fmla="*/ 877446 w 5119199"/>
              <a:gd name="connsiteY980" fmla="*/ 4852671 h 5388006"/>
              <a:gd name="connsiteX981" fmla="*/ 851169 w 5119199"/>
              <a:gd name="connsiteY981" fmla="*/ 4844978 h 5388006"/>
              <a:gd name="connsiteX982" fmla="*/ 878038 w 5119199"/>
              <a:gd name="connsiteY982" fmla="*/ 4839059 h 5388006"/>
              <a:gd name="connsiteX983" fmla="*/ 889874 w 5119199"/>
              <a:gd name="connsiteY983" fmla="*/ 4808047 h 5388006"/>
              <a:gd name="connsiteX984" fmla="*/ 960894 w 5119199"/>
              <a:gd name="connsiteY984" fmla="*/ 4749811 h 5388006"/>
              <a:gd name="connsiteX985" fmla="*/ 930947 w 5119199"/>
              <a:gd name="connsiteY985" fmla="*/ 4747918 h 5388006"/>
              <a:gd name="connsiteX986" fmla="*/ 933906 w 5119199"/>
              <a:gd name="connsiteY986" fmla="*/ 4755730 h 5388006"/>
              <a:gd name="connsiteX987" fmla="*/ 903131 w 5119199"/>
              <a:gd name="connsiteY987" fmla="*/ 4736318 h 5388006"/>
              <a:gd name="connsiteX988" fmla="*/ 864426 w 5119199"/>
              <a:gd name="connsiteY988" fmla="*/ 4742117 h 5388006"/>
              <a:gd name="connsiteX989" fmla="*/ 895082 w 5119199"/>
              <a:gd name="connsiteY989" fmla="*/ 4730280 h 5388006"/>
              <a:gd name="connsiteX990" fmla="*/ 903013 w 5119199"/>
              <a:gd name="connsiteY990" fmla="*/ 4705068 h 5388006"/>
              <a:gd name="connsiteX991" fmla="*/ 889046 w 5119199"/>
              <a:gd name="connsiteY991" fmla="*/ 4683763 h 5388006"/>
              <a:gd name="connsiteX992" fmla="*/ 865373 w 5119199"/>
              <a:gd name="connsiteY992" fmla="*/ 4683763 h 5388006"/>
              <a:gd name="connsiteX993" fmla="*/ 947045 w 5119199"/>
              <a:gd name="connsiteY993" fmla="*/ 4652632 h 5388006"/>
              <a:gd name="connsiteX994" fmla="*/ 949176 w 5119199"/>
              <a:gd name="connsiteY994" fmla="*/ 4642926 h 5388006"/>
              <a:gd name="connsiteX995" fmla="*/ 936747 w 5119199"/>
              <a:gd name="connsiteY995" fmla="*/ 4625408 h 5388006"/>
              <a:gd name="connsiteX996" fmla="*/ 954147 w 5119199"/>
              <a:gd name="connsiteY996" fmla="*/ 4609902 h 5388006"/>
              <a:gd name="connsiteX997" fmla="*/ 926331 w 5119199"/>
              <a:gd name="connsiteY997" fmla="*/ 4598066 h 5388006"/>
              <a:gd name="connsiteX998" fmla="*/ 1019011 w 5119199"/>
              <a:gd name="connsiteY998" fmla="*/ 4580548 h 5388006"/>
              <a:gd name="connsiteX999" fmla="*/ 1008240 w 5119199"/>
              <a:gd name="connsiteY999" fmla="*/ 4597947 h 5388006"/>
              <a:gd name="connsiteX1000" fmla="*/ 1142467 w 5119199"/>
              <a:gd name="connsiteY1000" fmla="*/ 4489524 h 5388006"/>
              <a:gd name="connsiteX1001" fmla="*/ 1177976 w 5119199"/>
              <a:gd name="connsiteY1001" fmla="*/ 4458512 h 5388006"/>
              <a:gd name="connsiteX1002" fmla="*/ 1311020 w 5119199"/>
              <a:gd name="connsiteY1002" fmla="*/ 4408325 h 5388006"/>
              <a:gd name="connsiteX1003" fmla="*/ 1253967 w 5119199"/>
              <a:gd name="connsiteY1003" fmla="*/ 4412113 h 5388006"/>
              <a:gd name="connsiteX1004" fmla="*/ 1346884 w 5119199"/>
              <a:gd name="connsiteY1004" fmla="*/ 4363938 h 5388006"/>
              <a:gd name="connsiteX1005" fmla="*/ 1365113 w 5119199"/>
              <a:gd name="connsiteY1005" fmla="*/ 4365950 h 5388006"/>
              <a:gd name="connsiteX1006" fmla="*/ 1353276 w 5119199"/>
              <a:gd name="connsiteY1006" fmla="*/ 4365950 h 5388006"/>
              <a:gd name="connsiteX1007" fmla="*/ 1759626 w 5119199"/>
              <a:gd name="connsiteY1007" fmla="*/ 4218823 h 5388006"/>
              <a:gd name="connsiteX1008" fmla="*/ 1760011 w 5119199"/>
              <a:gd name="connsiteY1008" fmla="*/ 4225806 h 5388006"/>
              <a:gd name="connsiteX1009" fmla="*/ 1759613 w 5119199"/>
              <a:gd name="connsiteY1009" fmla="*/ 4227979 h 5388006"/>
              <a:gd name="connsiteX1010" fmla="*/ 1816797 w 5119199"/>
              <a:gd name="connsiteY1010" fmla="*/ 4207576 h 5388006"/>
              <a:gd name="connsiteX1011" fmla="*/ 1816728 w 5119199"/>
              <a:gd name="connsiteY1011" fmla="*/ 4209468 h 5388006"/>
              <a:gd name="connsiteX1012" fmla="*/ 1821265 w 5119199"/>
              <a:gd name="connsiteY1012" fmla="*/ 4206941 h 5388006"/>
              <a:gd name="connsiteX1013" fmla="*/ 1776315 w 5119199"/>
              <a:gd name="connsiteY1013" fmla="*/ 4217047 h 5388006"/>
              <a:gd name="connsiteX1014" fmla="*/ 1848992 w 5119199"/>
              <a:gd name="connsiteY1014" fmla="*/ 4176920 h 5388006"/>
              <a:gd name="connsiteX1015" fmla="*/ 1866392 w 5119199"/>
              <a:gd name="connsiteY1015" fmla="*/ 4192546 h 5388006"/>
              <a:gd name="connsiteX1016" fmla="*/ 1935399 w 5119199"/>
              <a:gd name="connsiteY1016" fmla="*/ 4158219 h 5388006"/>
              <a:gd name="connsiteX1017" fmla="*/ 1907464 w 5119199"/>
              <a:gd name="connsiteY1017" fmla="*/ 4177395 h 5388006"/>
              <a:gd name="connsiteX1018" fmla="*/ 1934023 w 5119199"/>
              <a:gd name="connsiteY1018" fmla="*/ 4172408 h 5388006"/>
              <a:gd name="connsiteX1019" fmla="*/ 1939811 w 5119199"/>
              <a:gd name="connsiteY1019" fmla="*/ 4169138 h 5388006"/>
              <a:gd name="connsiteX1020" fmla="*/ 1943550 w 5119199"/>
              <a:gd name="connsiteY1020" fmla="*/ 4163968 h 5388006"/>
              <a:gd name="connsiteX1021" fmla="*/ 1955526 w 5119199"/>
              <a:gd name="connsiteY1021" fmla="*/ 4157821 h 5388006"/>
              <a:gd name="connsiteX1022" fmla="*/ 1951792 w 5119199"/>
              <a:gd name="connsiteY1022" fmla="*/ 4157080 h 5388006"/>
              <a:gd name="connsiteX1023" fmla="*/ 1942027 w 5119199"/>
              <a:gd name="connsiteY1023" fmla="*/ 4160231 h 5388006"/>
              <a:gd name="connsiteX1024" fmla="*/ 1971264 w 5119199"/>
              <a:gd name="connsiteY1024" fmla="*/ 4144962 h 5388006"/>
              <a:gd name="connsiteX1025" fmla="*/ 1969606 w 5119199"/>
              <a:gd name="connsiteY1025" fmla="*/ 4149637 h 5388006"/>
              <a:gd name="connsiteX1026" fmla="*/ 1969358 w 5119199"/>
              <a:gd name="connsiteY1026" fmla="*/ 4151749 h 5388006"/>
              <a:gd name="connsiteX1027" fmla="*/ 2013875 w 5119199"/>
              <a:gd name="connsiteY1027" fmla="*/ 4136320 h 5388006"/>
              <a:gd name="connsiteX1028" fmla="*/ 2065478 w 5119199"/>
              <a:gd name="connsiteY1028" fmla="*/ 4116039 h 5388006"/>
              <a:gd name="connsiteX1029" fmla="*/ 2095902 w 5119199"/>
              <a:gd name="connsiteY1029" fmla="*/ 4103534 h 5388006"/>
              <a:gd name="connsiteX1030" fmla="*/ 2091641 w 5119199"/>
              <a:gd name="connsiteY1030" fmla="*/ 4091697 h 5388006"/>
              <a:gd name="connsiteX1031" fmla="*/ 2107075 w 5119199"/>
              <a:gd name="connsiteY1031" fmla="*/ 4089888 h 5388006"/>
              <a:gd name="connsiteX1032" fmla="*/ 2112784 w 5119199"/>
              <a:gd name="connsiteY1032" fmla="*/ 4086175 h 5388006"/>
              <a:gd name="connsiteX1033" fmla="*/ 2073029 w 5119199"/>
              <a:gd name="connsiteY1033" fmla="*/ 4086681 h 5388006"/>
              <a:gd name="connsiteX1034" fmla="*/ 2004880 w 5119199"/>
              <a:gd name="connsiteY1034" fmla="*/ 4106610 h 5388006"/>
              <a:gd name="connsiteX1035" fmla="*/ 2050805 w 5119199"/>
              <a:gd name="connsiteY1035" fmla="*/ 4087080 h 5388006"/>
              <a:gd name="connsiteX1036" fmla="*/ 2129874 w 5119199"/>
              <a:gd name="connsiteY1036" fmla="*/ 4063407 h 5388006"/>
              <a:gd name="connsiteX1037" fmla="*/ 2127240 w 5119199"/>
              <a:gd name="connsiteY1037" fmla="*/ 4076787 h 5388006"/>
              <a:gd name="connsiteX1038" fmla="*/ 2143011 w 5119199"/>
              <a:gd name="connsiteY1038" fmla="*/ 4072877 h 5388006"/>
              <a:gd name="connsiteX1039" fmla="*/ 2104780 w 5119199"/>
              <a:gd name="connsiteY1039" fmla="*/ 4095840 h 5388006"/>
              <a:gd name="connsiteX1040" fmla="*/ 2139520 w 5119199"/>
              <a:gd name="connsiteY1040" fmla="*/ 4086938 h 5388006"/>
              <a:gd name="connsiteX1041" fmla="*/ 2216084 w 5119199"/>
              <a:gd name="connsiteY1041" fmla="*/ 4056846 h 5388006"/>
              <a:gd name="connsiteX1042" fmla="*/ 2223146 w 5119199"/>
              <a:gd name="connsiteY1042" fmla="*/ 4052400 h 5388006"/>
              <a:gd name="connsiteX1043" fmla="*/ 2174024 w 5119199"/>
              <a:gd name="connsiteY1043" fmla="*/ 4061632 h 5388006"/>
              <a:gd name="connsiteX1044" fmla="*/ 2265047 w 5119199"/>
              <a:gd name="connsiteY1044" fmla="*/ 4023873 h 5388006"/>
              <a:gd name="connsiteX1045" fmla="*/ 2298663 w 5119199"/>
              <a:gd name="connsiteY1045" fmla="*/ 4020441 h 5388006"/>
              <a:gd name="connsiteX1046" fmla="*/ 2299610 w 5119199"/>
              <a:gd name="connsiteY1046" fmla="*/ 4006829 h 5388006"/>
              <a:gd name="connsiteX1047" fmla="*/ 2406139 w 5119199"/>
              <a:gd name="connsiteY1047" fmla="*/ 3963625 h 5388006"/>
              <a:gd name="connsiteX1048" fmla="*/ 2372997 w 5119199"/>
              <a:gd name="connsiteY1048" fmla="*/ 3984576 h 5388006"/>
              <a:gd name="connsiteX1049" fmla="*/ 2392982 w 5119199"/>
              <a:gd name="connsiteY1049" fmla="*/ 3980958 h 5388006"/>
              <a:gd name="connsiteX1050" fmla="*/ 2407604 w 5119199"/>
              <a:gd name="connsiteY1050" fmla="*/ 3972761 h 5388006"/>
              <a:gd name="connsiteX1051" fmla="*/ 2410697 w 5119199"/>
              <a:gd name="connsiteY1051" fmla="*/ 3957647 h 5388006"/>
              <a:gd name="connsiteX1052" fmla="*/ 2392527 w 5119199"/>
              <a:gd name="connsiteY1052" fmla="*/ 3961139 h 5388006"/>
              <a:gd name="connsiteX1053" fmla="*/ 2413893 w 5119199"/>
              <a:gd name="connsiteY1053" fmla="*/ 3947453 h 5388006"/>
              <a:gd name="connsiteX1054" fmla="*/ 2430061 w 5119199"/>
              <a:gd name="connsiteY1054" fmla="*/ 3941115 h 5388006"/>
              <a:gd name="connsiteX1055" fmla="*/ 2441530 w 5119199"/>
              <a:gd name="connsiteY1055" fmla="*/ 3933324 h 5388006"/>
              <a:gd name="connsiteX1056" fmla="*/ 2441301 w 5119199"/>
              <a:gd name="connsiteY1056" fmla="*/ 3936584 h 5388006"/>
              <a:gd name="connsiteX1057" fmla="*/ 2452657 w 5119199"/>
              <a:gd name="connsiteY1057" fmla="*/ 3931903 h 5388006"/>
              <a:gd name="connsiteX1058" fmla="*/ 2445268 w 5119199"/>
              <a:gd name="connsiteY1058" fmla="*/ 3944922 h 5388006"/>
              <a:gd name="connsiteX1059" fmla="*/ 2496707 w 5119199"/>
              <a:gd name="connsiteY1059" fmla="*/ 3924114 h 5388006"/>
              <a:gd name="connsiteX1060" fmla="*/ 2530069 w 5119199"/>
              <a:gd name="connsiteY1060" fmla="*/ 3910287 h 5388006"/>
              <a:gd name="connsiteX1061" fmla="*/ 2516887 w 5119199"/>
              <a:gd name="connsiteY1061" fmla="*/ 3913347 h 5388006"/>
              <a:gd name="connsiteX1062" fmla="*/ 2491126 w 5119199"/>
              <a:gd name="connsiteY1062" fmla="*/ 3925748 h 5388006"/>
              <a:gd name="connsiteX1063" fmla="*/ 2491008 w 5119199"/>
              <a:gd name="connsiteY1063" fmla="*/ 3925748 h 5388006"/>
              <a:gd name="connsiteX1064" fmla="*/ 2581320 w 5119199"/>
              <a:gd name="connsiteY1064" fmla="*/ 3882071 h 5388006"/>
              <a:gd name="connsiteX1065" fmla="*/ 2581494 w 5119199"/>
              <a:gd name="connsiteY1065" fmla="*/ 3888587 h 5388006"/>
              <a:gd name="connsiteX1066" fmla="*/ 2634821 w 5119199"/>
              <a:gd name="connsiteY1066" fmla="*/ 3865900 h 5388006"/>
              <a:gd name="connsiteX1067" fmla="*/ 2667561 w 5119199"/>
              <a:gd name="connsiteY1067" fmla="*/ 3851925 h 5388006"/>
              <a:gd name="connsiteX1068" fmla="*/ 2643106 w 5119199"/>
              <a:gd name="connsiteY1068" fmla="*/ 3857569 h 5388006"/>
              <a:gd name="connsiteX1069" fmla="*/ 1931019 w 5119199"/>
              <a:gd name="connsiteY1069" fmla="*/ 4091222 h 5388006"/>
              <a:gd name="connsiteX1070" fmla="*/ 1886631 w 5119199"/>
              <a:gd name="connsiteY1070" fmla="*/ 4115725 h 5388006"/>
              <a:gd name="connsiteX1071" fmla="*/ 1284387 w 5119199"/>
              <a:gd name="connsiteY1071" fmla="*/ 4294102 h 5388006"/>
              <a:gd name="connsiteX1072" fmla="*/ 1296223 w 5119199"/>
              <a:gd name="connsiteY1072" fmla="*/ 4295877 h 5388006"/>
              <a:gd name="connsiteX1073" fmla="*/ 1132169 w 5119199"/>
              <a:gd name="connsiteY1073" fmla="*/ 4362279 h 5388006"/>
              <a:gd name="connsiteX1074" fmla="*/ 1182592 w 5119199"/>
              <a:gd name="connsiteY1074" fmla="*/ 4357782 h 5388006"/>
              <a:gd name="connsiteX1075" fmla="*/ 1098316 w 5119199"/>
              <a:gd name="connsiteY1075" fmla="*/ 4383467 h 5388006"/>
              <a:gd name="connsiteX1076" fmla="*/ 1120924 w 5119199"/>
              <a:gd name="connsiteY1076" fmla="*/ 4381928 h 5388006"/>
              <a:gd name="connsiteX1077" fmla="*/ 1059966 w 5119199"/>
              <a:gd name="connsiteY1077" fmla="*/ 4427736 h 5388006"/>
              <a:gd name="connsiteX1078" fmla="*/ 1073578 w 5119199"/>
              <a:gd name="connsiteY1078" fmla="*/ 4434364 h 5388006"/>
              <a:gd name="connsiteX1079" fmla="*/ 1041974 w 5119199"/>
              <a:gd name="connsiteY1079" fmla="*/ 4443952 h 5388006"/>
              <a:gd name="connsiteX1080" fmla="*/ 1096067 w 5119199"/>
              <a:gd name="connsiteY1080" fmla="*/ 4394948 h 5388006"/>
              <a:gd name="connsiteX1081" fmla="*/ 998889 w 5119199"/>
              <a:gd name="connsiteY1081" fmla="*/ 4397434 h 5388006"/>
              <a:gd name="connsiteX1082" fmla="*/ 1157736 w 5119199"/>
              <a:gd name="connsiteY1082" fmla="*/ 4332688 h 5388006"/>
              <a:gd name="connsiteX1083" fmla="*/ 1144242 w 5119199"/>
              <a:gd name="connsiteY1083" fmla="*/ 4326060 h 5388006"/>
              <a:gd name="connsiteX1084" fmla="*/ 1166731 w 5119199"/>
              <a:gd name="connsiteY1084" fmla="*/ 4324521 h 5388006"/>
              <a:gd name="connsiteX1085" fmla="*/ 1169691 w 5119199"/>
              <a:gd name="connsiteY1085" fmla="*/ 4296468 h 5388006"/>
              <a:gd name="connsiteX1086" fmla="*/ 912364 w 5119199"/>
              <a:gd name="connsiteY1086" fmla="*/ 4396842 h 5388006"/>
              <a:gd name="connsiteX1087" fmla="*/ 967167 w 5119199"/>
              <a:gd name="connsiteY1087" fmla="*/ 4369145 h 5388006"/>
              <a:gd name="connsiteX1088" fmla="*/ 949885 w 5119199"/>
              <a:gd name="connsiteY1088" fmla="*/ 4369145 h 5388006"/>
              <a:gd name="connsiteX1089" fmla="*/ 1078667 w 5119199"/>
              <a:gd name="connsiteY1089" fmla="*/ 4319076 h 5388006"/>
              <a:gd name="connsiteX1090" fmla="*/ 899581 w 5119199"/>
              <a:gd name="connsiteY1090" fmla="*/ 4373762 h 5388006"/>
              <a:gd name="connsiteX1091" fmla="*/ 916862 w 5119199"/>
              <a:gd name="connsiteY1091" fmla="*/ 4373762 h 5388006"/>
              <a:gd name="connsiteX1092" fmla="*/ 834835 w 5119199"/>
              <a:gd name="connsiteY1092" fmla="*/ 4387966 h 5388006"/>
              <a:gd name="connsiteX1093" fmla="*/ 882181 w 5119199"/>
              <a:gd name="connsiteY1093" fmla="*/ 4373525 h 5388006"/>
              <a:gd name="connsiteX1094" fmla="*/ 842174 w 5119199"/>
              <a:gd name="connsiteY1094" fmla="*/ 4374827 h 5388006"/>
              <a:gd name="connsiteX1095" fmla="*/ 750322 w 5119199"/>
              <a:gd name="connsiteY1095" fmla="*/ 4375774 h 5388006"/>
              <a:gd name="connsiteX1096" fmla="*/ 776007 w 5119199"/>
              <a:gd name="connsiteY1096" fmla="*/ 4384178 h 5388006"/>
              <a:gd name="connsiteX1097" fmla="*/ 821933 w 5119199"/>
              <a:gd name="connsiteY1097" fmla="*/ 4364766 h 5388006"/>
              <a:gd name="connsiteX1098" fmla="*/ 809150 w 5119199"/>
              <a:gd name="connsiteY1098" fmla="*/ 4379443 h 5388006"/>
              <a:gd name="connsiteX1099" fmla="*/ 820986 w 5119199"/>
              <a:gd name="connsiteY1099" fmla="*/ 4381218 h 5388006"/>
              <a:gd name="connsiteX1100" fmla="*/ 728424 w 5119199"/>
              <a:gd name="connsiteY1100" fmla="*/ 4398737 h 5388006"/>
              <a:gd name="connsiteX1101" fmla="*/ 736710 w 5119199"/>
              <a:gd name="connsiteY1101" fmla="*/ 4369026 h 5388006"/>
              <a:gd name="connsiteX1102" fmla="*/ 627340 w 5119199"/>
              <a:gd name="connsiteY1102" fmla="*/ 4293864 h 5388006"/>
              <a:gd name="connsiteX1103" fmla="*/ 723098 w 5119199"/>
              <a:gd name="connsiteY1103" fmla="*/ 4324402 h 5388006"/>
              <a:gd name="connsiteX1104" fmla="*/ 657405 w 5119199"/>
              <a:gd name="connsiteY1104" fmla="*/ 4279305 h 5388006"/>
              <a:gd name="connsiteX1105" fmla="*/ 664980 w 5119199"/>
              <a:gd name="connsiteY1105" fmla="*/ 4266167 h 5388006"/>
              <a:gd name="connsiteX1106" fmla="*/ 692796 w 5119199"/>
              <a:gd name="connsiteY1106" fmla="*/ 4263089 h 5388006"/>
              <a:gd name="connsiteX1107" fmla="*/ 719902 w 5119199"/>
              <a:gd name="connsiteY1107" fmla="*/ 4276464 h 5388006"/>
              <a:gd name="connsiteX1108" fmla="*/ 672556 w 5119199"/>
              <a:gd name="connsiteY1108" fmla="*/ 4252791 h 5388006"/>
              <a:gd name="connsiteX1109" fmla="*/ 672556 w 5119199"/>
              <a:gd name="connsiteY1109" fmla="*/ 4214796 h 5388006"/>
              <a:gd name="connsiteX1110" fmla="*/ 721677 w 5119199"/>
              <a:gd name="connsiteY1110" fmla="*/ 4243322 h 5388006"/>
              <a:gd name="connsiteX1111" fmla="*/ 698951 w 5119199"/>
              <a:gd name="connsiteY1111" fmla="*/ 4206748 h 5388006"/>
              <a:gd name="connsiteX1112" fmla="*/ 672556 w 5119199"/>
              <a:gd name="connsiteY1112" fmla="*/ 4214796 h 5388006"/>
              <a:gd name="connsiteX1113" fmla="*/ 624381 w 5119199"/>
              <a:gd name="connsiteY1113" fmla="*/ 4169935 h 5388006"/>
              <a:gd name="connsiteX1114" fmla="*/ 609940 w 5119199"/>
              <a:gd name="connsiteY1114" fmla="*/ 4141764 h 5388006"/>
              <a:gd name="connsiteX1115" fmla="*/ 626511 w 5119199"/>
              <a:gd name="connsiteY1115" fmla="*/ 4120458 h 5388006"/>
              <a:gd name="connsiteX1116" fmla="*/ 571471 w 5119199"/>
              <a:gd name="connsiteY1116" fmla="*/ 4072047 h 5388006"/>
              <a:gd name="connsiteX1117" fmla="*/ 589463 w 5119199"/>
              <a:gd name="connsiteY1117" fmla="*/ 4055712 h 5388006"/>
              <a:gd name="connsiteX1118" fmla="*/ 559990 w 5119199"/>
              <a:gd name="connsiteY1118" fmla="*/ 4015942 h 5388006"/>
              <a:gd name="connsiteX1119" fmla="*/ 593842 w 5119199"/>
              <a:gd name="connsiteY1119" fmla="*/ 3994754 h 5388006"/>
              <a:gd name="connsiteX1120" fmla="*/ 554663 w 5119199"/>
              <a:gd name="connsiteY1120" fmla="*/ 3979604 h 5388006"/>
              <a:gd name="connsiteX1121" fmla="*/ 532056 w 5119199"/>
              <a:gd name="connsiteY1121" fmla="*/ 3943147 h 5388006"/>
              <a:gd name="connsiteX1122" fmla="*/ 489917 w 5119199"/>
              <a:gd name="connsiteY1122" fmla="*/ 3955931 h 5388006"/>
              <a:gd name="connsiteX1123" fmla="*/ 518443 w 5119199"/>
              <a:gd name="connsiteY1123" fmla="*/ 3936401 h 5388006"/>
              <a:gd name="connsiteX1124" fmla="*/ 480803 w 5119199"/>
              <a:gd name="connsiteY1124" fmla="*/ 3926221 h 5388006"/>
              <a:gd name="connsiteX1125" fmla="*/ 501044 w 5119199"/>
              <a:gd name="connsiteY1125" fmla="*/ 3898287 h 5388006"/>
              <a:gd name="connsiteX1126" fmla="*/ 389425 w 5119199"/>
              <a:gd name="connsiteY1126" fmla="*/ 3796729 h 5388006"/>
              <a:gd name="connsiteX1127" fmla="*/ 369776 w 5119199"/>
              <a:gd name="connsiteY1127" fmla="*/ 3770215 h 5388006"/>
              <a:gd name="connsiteX1128" fmla="*/ 406706 w 5119199"/>
              <a:gd name="connsiteY1128" fmla="*/ 3758970 h 5388006"/>
              <a:gd name="connsiteX1129" fmla="*/ 396206 w 5119199"/>
              <a:gd name="connsiteY1129" fmla="*/ 3746096 h 5388006"/>
              <a:gd name="connsiteX1130" fmla="*/ 379601 w 5119199"/>
              <a:gd name="connsiteY1130" fmla="*/ 3745595 h 5388006"/>
              <a:gd name="connsiteX1131" fmla="*/ 407416 w 5119199"/>
              <a:gd name="connsiteY1131" fmla="*/ 3742399 h 5388006"/>
              <a:gd name="connsiteX1132" fmla="*/ 419253 w 5119199"/>
              <a:gd name="connsiteY1132" fmla="*/ 3706298 h 5388006"/>
              <a:gd name="connsiteX1133" fmla="*/ 492995 w 5119199"/>
              <a:gd name="connsiteY1133" fmla="*/ 3645694 h 5388006"/>
              <a:gd name="connsiteX1134" fmla="*/ 462101 w 5119199"/>
              <a:gd name="connsiteY1134" fmla="*/ 3638947 h 5388006"/>
              <a:gd name="connsiteX1135" fmla="*/ 458861 w 5119199"/>
              <a:gd name="connsiteY1135" fmla="*/ 3645398 h 5388006"/>
              <a:gd name="connsiteX1136" fmla="*/ 465179 w 5119199"/>
              <a:gd name="connsiteY1136" fmla="*/ 3648890 h 5388006"/>
              <a:gd name="connsiteX1137" fmla="*/ 433457 w 5119199"/>
              <a:gd name="connsiteY1137" fmla="*/ 3620601 h 5388006"/>
              <a:gd name="connsiteX1138" fmla="*/ 393568 w 5119199"/>
              <a:gd name="connsiteY1138" fmla="*/ 3621903 h 5388006"/>
              <a:gd name="connsiteX1139" fmla="*/ 425171 w 5119199"/>
              <a:gd name="connsiteY1139" fmla="*/ 3612197 h 5388006"/>
              <a:gd name="connsiteX1140" fmla="*/ 433339 w 5119199"/>
              <a:gd name="connsiteY1140" fmla="*/ 3582605 h 5388006"/>
              <a:gd name="connsiteX1141" fmla="*/ 419016 w 5119199"/>
              <a:gd name="connsiteY1141" fmla="*/ 3554434 h 5388006"/>
              <a:gd name="connsiteX1142" fmla="*/ 395343 w 5119199"/>
              <a:gd name="connsiteY1142" fmla="*/ 3550883 h 5388006"/>
              <a:gd name="connsiteX1143" fmla="*/ 479738 w 5119199"/>
              <a:gd name="connsiteY1143" fmla="*/ 3525198 h 5388006"/>
              <a:gd name="connsiteX1144" fmla="*/ 481868 w 5119199"/>
              <a:gd name="connsiteY1144" fmla="*/ 3513361 h 5388006"/>
              <a:gd name="connsiteX1145" fmla="*/ 469085 w 5119199"/>
              <a:gd name="connsiteY1145" fmla="*/ 3489688 h 5388006"/>
              <a:gd name="connsiteX1146" fmla="*/ 487077 w 5119199"/>
              <a:gd name="connsiteY1146" fmla="*/ 3473354 h 5388006"/>
              <a:gd name="connsiteX1147" fmla="*/ 458550 w 5119199"/>
              <a:gd name="connsiteY1147" fmla="*/ 3455007 h 5388006"/>
              <a:gd name="connsiteX1148" fmla="*/ 554072 w 5119199"/>
              <a:gd name="connsiteY1148" fmla="*/ 3447550 h 5388006"/>
              <a:gd name="connsiteX1149" fmla="*/ 542827 w 5119199"/>
              <a:gd name="connsiteY1149" fmla="*/ 3467199 h 5388006"/>
              <a:gd name="connsiteX1150" fmla="*/ 681196 w 5119199"/>
              <a:gd name="connsiteY1150" fmla="*/ 3354515 h 5388006"/>
              <a:gd name="connsiteX1151" fmla="*/ 716706 w 5119199"/>
              <a:gd name="connsiteY1151" fmla="*/ 3321727 h 5388006"/>
              <a:gd name="connsiteX1152" fmla="*/ 739068 w 5119199"/>
              <a:gd name="connsiteY1152" fmla="*/ 3318125 h 5388006"/>
              <a:gd name="connsiteX1153" fmla="*/ 737691 w 5119199"/>
              <a:gd name="connsiteY1153" fmla="*/ 3312348 h 5388006"/>
              <a:gd name="connsiteX1154" fmla="*/ 729135 w 5119199"/>
              <a:gd name="connsiteY1154" fmla="*/ 3296635 h 5388006"/>
              <a:gd name="connsiteX1155" fmla="*/ 746298 w 5119199"/>
              <a:gd name="connsiteY1155" fmla="*/ 3277223 h 5388006"/>
              <a:gd name="connsiteX1156" fmla="*/ 698360 w 5119199"/>
              <a:gd name="connsiteY1156" fmla="*/ 3223485 h 5388006"/>
              <a:gd name="connsiteX1157" fmla="*/ 716588 w 5119199"/>
              <a:gd name="connsiteY1157" fmla="*/ 3209163 h 5388006"/>
              <a:gd name="connsiteX1158" fmla="*/ 691968 w 5119199"/>
              <a:gd name="connsiteY1158" fmla="*/ 3166551 h 5388006"/>
              <a:gd name="connsiteX1159" fmla="*/ 725347 w 5119199"/>
              <a:gd name="connsiteY1159" fmla="*/ 3149151 h 5388006"/>
              <a:gd name="connsiteX1160" fmla="*/ 689838 w 5119199"/>
              <a:gd name="connsiteY1160" fmla="*/ 3129857 h 5388006"/>
              <a:gd name="connsiteX1161" fmla="*/ 671491 w 5119199"/>
              <a:gd name="connsiteY1161" fmla="*/ 3091270 h 5388006"/>
              <a:gd name="connsiteX1162" fmla="*/ 631247 w 5119199"/>
              <a:gd name="connsiteY1162" fmla="*/ 3099437 h 5388006"/>
              <a:gd name="connsiteX1163" fmla="*/ 659418 w 5119199"/>
              <a:gd name="connsiteY1163" fmla="*/ 3083103 h 5388006"/>
              <a:gd name="connsiteX1164" fmla="*/ 625092 w 5119199"/>
              <a:gd name="connsiteY1164" fmla="*/ 3068898 h 5388006"/>
              <a:gd name="connsiteX1165" fmla="*/ 646161 w 5119199"/>
              <a:gd name="connsiteY1165" fmla="*/ 3043450 h 5388006"/>
              <a:gd name="connsiteX1166" fmla="*/ 550640 w 5119199"/>
              <a:gd name="connsiteY1166" fmla="*/ 2930530 h 5388006"/>
              <a:gd name="connsiteX1167" fmla="*/ 534660 w 5119199"/>
              <a:gd name="connsiteY1167" fmla="*/ 2901885 h 5388006"/>
              <a:gd name="connsiteX1168" fmla="*/ 569460 w 5119199"/>
              <a:gd name="connsiteY1168" fmla="*/ 2894901 h 5388006"/>
              <a:gd name="connsiteX1169" fmla="*/ 561305 w 5119199"/>
              <a:gd name="connsiteY1169" fmla="*/ 2881419 h 5388006"/>
              <a:gd name="connsiteX1170" fmla="*/ 545787 w 5119199"/>
              <a:gd name="connsiteY1170" fmla="*/ 2878685 h 5388006"/>
              <a:gd name="connsiteX1171" fmla="*/ 571590 w 5119199"/>
              <a:gd name="connsiteY1171" fmla="*/ 2878685 h 5388006"/>
              <a:gd name="connsiteX1172" fmla="*/ 585439 w 5119199"/>
              <a:gd name="connsiteY1172" fmla="*/ 2844241 h 5388006"/>
              <a:gd name="connsiteX1173" fmla="*/ 657405 w 5119199"/>
              <a:gd name="connsiteY1173" fmla="*/ 2792515 h 5388006"/>
              <a:gd name="connsiteX1174" fmla="*/ 629589 w 5119199"/>
              <a:gd name="connsiteY1174" fmla="*/ 2782336 h 5388006"/>
              <a:gd name="connsiteX1175" fmla="*/ 626553 w 5119199"/>
              <a:gd name="connsiteY1175" fmla="*/ 2788224 h 5388006"/>
              <a:gd name="connsiteX1176" fmla="*/ 631602 w 5119199"/>
              <a:gd name="connsiteY1176" fmla="*/ 2792515 h 5388006"/>
              <a:gd name="connsiteX1177" fmla="*/ 604614 w 5119199"/>
              <a:gd name="connsiteY1177" fmla="*/ 2760911 h 5388006"/>
              <a:gd name="connsiteX1178" fmla="*/ 568039 w 5119199"/>
              <a:gd name="connsiteY1178" fmla="*/ 2757716 h 5388006"/>
              <a:gd name="connsiteX1179" fmla="*/ 597631 w 5119199"/>
              <a:gd name="connsiteY1179" fmla="*/ 2751679 h 5388006"/>
              <a:gd name="connsiteX1180" fmla="*/ 607218 w 5119199"/>
              <a:gd name="connsiteY1180" fmla="*/ 2723271 h 5388006"/>
              <a:gd name="connsiteX1181" fmla="*/ 596092 w 5119199"/>
              <a:gd name="connsiteY1181" fmla="*/ 2693798 h 5388006"/>
              <a:gd name="connsiteX1182" fmla="*/ 574431 w 5119199"/>
              <a:gd name="connsiteY1182" fmla="*/ 2687643 h 5388006"/>
              <a:gd name="connsiteX1183" fmla="*/ 653026 w 5119199"/>
              <a:gd name="connsiteY1183" fmla="*/ 2671664 h 5388006"/>
              <a:gd name="connsiteX1184" fmla="*/ 655867 w 5119199"/>
              <a:gd name="connsiteY1184" fmla="*/ 2660537 h 5388006"/>
              <a:gd name="connsiteX1185" fmla="*/ 645687 w 5119199"/>
              <a:gd name="connsiteY1185" fmla="*/ 2636035 h 5388006"/>
              <a:gd name="connsiteX1186" fmla="*/ 663205 w 5119199"/>
              <a:gd name="connsiteY1186" fmla="*/ 2621950 h 5388006"/>
              <a:gd name="connsiteX1187" fmla="*/ 638349 w 5119199"/>
              <a:gd name="connsiteY1187" fmla="*/ 2600526 h 5388006"/>
              <a:gd name="connsiteX1188" fmla="*/ 725821 w 5119199"/>
              <a:gd name="connsiteY1188" fmla="*/ 2603248 h 5388006"/>
              <a:gd name="connsiteX1189" fmla="*/ 713984 w 5119199"/>
              <a:gd name="connsiteY1189" fmla="*/ 2621595 h 5388006"/>
              <a:gd name="connsiteX1190" fmla="*/ 749662 w 5119199"/>
              <a:gd name="connsiteY1190" fmla="*/ 2598917 h 5388006"/>
              <a:gd name="connsiteX1191" fmla="*/ 755631 w 5119199"/>
              <a:gd name="connsiteY1191" fmla="*/ 2593172 h 5388006"/>
              <a:gd name="connsiteX1192" fmla="*/ 754108 w 5119199"/>
              <a:gd name="connsiteY1192" fmla="*/ 2583835 h 5388006"/>
              <a:gd name="connsiteX1193" fmla="*/ 761487 w 5119199"/>
              <a:gd name="connsiteY1193" fmla="*/ 2587536 h 5388006"/>
              <a:gd name="connsiteX1194" fmla="*/ 771556 w 5119199"/>
              <a:gd name="connsiteY1194" fmla="*/ 2577845 h 5388006"/>
              <a:gd name="connsiteX1195" fmla="*/ 770370 w 5119199"/>
              <a:gd name="connsiteY1195" fmla="*/ 2577776 h 5388006"/>
              <a:gd name="connsiteX1196" fmla="*/ 754108 w 5119199"/>
              <a:gd name="connsiteY1196" fmla="*/ 2583835 h 5388006"/>
              <a:gd name="connsiteX1197" fmla="*/ 713864 w 5119199"/>
              <a:gd name="connsiteY1197" fmla="*/ 2536489 h 5388006"/>
              <a:gd name="connsiteX1198" fmla="*/ 701199 w 5119199"/>
              <a:gd name="connsiteY1198" fmla="*/ 2507726 h 5388006"/>
              <a:gd name="connsiteX1199" fmla="*/ 713627 w 5119199"/>
              <a:gd name="connsiteY1199" fmla="*/ 2488077 h 5388006"/>
              <a:gd name="connsiteX1200" fmla="*/ 667701 w 5119199"/>
              <a:gd name="connsiteY1200" fmla="*/ 2436233 h 5388006"/>
              <a:gd name="connsiteX1201" fmla="*/ 681550 w 5119199"/>
              <a:gd name="connsiteY1201" fmla="*/ 2421674 h 5388006"/>
              <a:gd name="connsiteX1202" fmla="*/ 656338 w 5119199"/>
              <a:gd name="connsiteY1202" fmla="*/ 2380128 h 5388006"/>
              <a:gd name="connsiteX1203" fmla="*/ 682852 w 5119199"/>
              <a:gd name="connsiteY1203" fmla="*/ 2362018 h 5388006"/>
              <a:gd name="connsiteX1204" fmla="*/ 650775 w 5119199"/>
              <a:gd name="connsiteY1204" fmla="*/ 2344026 h 5388006"/>
              <a:gd name="connsiteX1205" fmla="*/ 631126 w 5119199"/>
              <a:gd name="connsiteY1205" fmla="*/ 2306386 h 5388006"/>
              <a:gd name="connsiteX1206" fmla="*/ 597747 w 5119199"/>
              <a:gd name="connsiteY1206" fmla="*/ 2315855 h 5388006"/>
              <a:gd name="connsiteX1207" fmla="*/ 620000 w 5119199"/>
              <a:gd name="connsiteY1207" fmla="*/ 2298811 h 5388006"/>
              <a:gd name="connsiteX1208" fmla="*/ 589225 w 5119199"/>
              <a:gd name="connsiteY1208" fmla="*/ 2285791 h 5388006"/>
              <a:gd name="connsiteX1209" fmla="*/ 604494 w 5119199"/>
              <a:gd name="connsiteY1209" fmla="*/ 2259987 h 5388006"/>
              <a:gd name="connsiteX1210" fmla="*/ 510512 w 5119199"/>
              <a:gd name="connsiteY1210" fmla="*/ 2151682 h 5388006"/>
              <a:gd name="connsiteX1211" fmla="*/ 493585 w 5119199"/>
              <a:gd name="connsiteY1211" fmla="*/ 2124103 h 5388006"/>
              <a:gd name="connsiteX1212" fmla="*/ 522940 w 5119199"/>
              <a:gd name="connsiteY1212" fmla="*/ 2115817 h 5388006"/>
              <a:gd name="connsiteX1213" fmla="*/ 500569 w 5119199"/>
              <a:gd name="connsiteY1213" fmla="*/ 2100667 h 5388006"/>
              <a:gd name="connsiteX1214" fmla="*/ 522940 w 5119199"/>
              <a:gd name="connsiteY1214" fmla="*/ 2099720 h 5388006"/>
              <a:gd name="connsiteX1215" fmla="*/ 531344 w 5119199"/>
              <a:gd name="connsiteY1215" fmla="*/ 2065039 h 5388006"/>
              <a:gd name="connsiteX1216" fmla="*/ 569909 w 5119199"/>
              <a:gd name="connsiteY1216" fmla="*/ 2048517 h 5388006"/>
              <a:gd name="connsiteX1217" fmla="*/ 573882 w 5119199"/>
              <a:gd name="connsiteY1217" fmla="*/ 2037222 h 5388006"/>
              <a:gd name="connsiteX1218" fmla="*/ 560343 w 5119199"/>
              <a:gd name="connsiteY1218" fmla="*/ 2019112 h 5388006"/>
              <a:gd name="connsiteX1219" fmla="*/ 561009 w 5119199"/>
              <a:gd name="connsiteY1219" fmla="*/ 2013513 h 5388006"/>
              <a:gd name="connsiteX1220" fmla="*/ 559855 w 5119199"/>
              <a:gd name="connsiteY1220" fmla="*/ 2013836 h 5388006"/>
              <a:gd name="connsiteX1221" fmla="*/ 539748 w 5119199"/>
              <a:gd name="connsiteY1221" fmla="*/ 1981828 h 5388006"/>
              <a:gd name="connsiteX1222" fmla="*/ 507316 w 5119199"/>
              <a:gd name="connsiteY1222" fmla="*/ 1980052 h 5388006"/>
              <a:gd name="connsiteX1223" fmla="*/ 532646 w 5119199"/>
              <a:gd name="connsiteY1223" fmla="*/ 1972950 h 5388006"/>
              <a:gd name="connsiteX1224" fmla="*/ 522881 w 5119199"/>
              <a:gd name="connsiteY1224" fmla="*/ 1962608 h 5388006"/>
              <a:gd name="connsiteX1225" fmla="*/ 531933 w 5119199"/>
              <a:gd name="connsiteY1225" fmla="*/ 1952021 h 5388006"/>
              <a:gd name="connsiteX1226" fmla="*/ 526412 w 5119199"/>
              <a:gd name="connsiteY1226" fmla="*/ 1948390 h 5388006"/>
              <a:gd name="connsiteX1227" fmla="*/ 514418 w 5119199"/>
              <a:gd name="connsiteY1227" fmla="*/ 1930811 h 5388006"/>
              <a:gd name="connsiteX1228" fmla="*/ 493348 w 5119199"/>
              <a:gd name="connsiteY1228" fmla="*/ 1947264 h 5388006"/>
              <a:gd name="connsiteX1229" fmla="*/ 480802 w 5119199"/>
              <a:gd name="connsiteY1229" fmla="*/ 1960758 h 5388006"/>
              <a:gd name="connsiteX1230" fmla="*/ 477369 w 5119199"/>
              <a:gd name="connsiteY1230" fmla="*/ 1963835 h 5388006"/>
              <a:gd name="connsiteX1231" fmla="*/ 470817 w 5119199"/>
              <a:gd name="connsiteY1231" fmla="*/ 1954944 h 5388006"/>
              <a:gd name="connsiteX1232" fmla="*/ 472634 w 5119199"/>
              <a:gd name="connsiteY1232" fmla="*/ 1951762 h 5388006"/>
              <a:gd name="connsiteX1233" fmla="*/ 475594 w 5119199"/>
              <a:gd name="connsiteY1233" fmla="*/ 1945252 h 5388006"/>
              <a:gd name="connsiteX1234" fmla="*/ 460281 w 5119199"/>
              <a:gd name="connsiteY1234" fmla="*/ 1940647 h 5388006"/>
              <a:gd name="connsiteX1235" fmla="*/ 449248 w 5119199"/>
              <a:gd name="connsiteY1235" fmla="*/ 1925677 h 5388006"/>
              <a:gd name="connsiteX1236" fmla="*/ 429949 w 5119199"/>
              <a:gd name="connsiteY1236" fmla="*/ 1899592 h 5388006"/>
              <a:gd name="connsiteX1237" fmla="*/ 418201 w 5119199"/>
              <a:gd name="connsiteY1237" fmla="*/ 1883831 h 5388006"/>
              <a:gd name="connsiteX1238" fmla="*/ 422329 w 5119199"/>
              <a:gd name="connsiteY1238" fmla="*/ 1881926 h 5388006"/>
              <a:gd name="connsiteX1239" fmla="*/ 412945 w 5119199"/>
              <a:gd name="connsiteY1239" fmla="*/ 1876780 h 5388006"/>
              <a:gd name="connsiteX1240" fmla="*/ 410539 w 5119199"/>
              <a:gd name="connsiteY1240" fmla="*/ 1873552 h 5388006"/>
              <a:gd name="connsiteX1241" fmla="*/ 383717 w 5119199"/>
              <a:gd name="connsiteY1241" fmla="*/ 1837708 h 5388006"/>
              <a:gd name="connsiteX1242" fmla="*/ 383505 w 5119199"/>
              <a:gd name="connsiteY1242" fmla="*/ 1837421 h 5388006"/>
              <a:gd name="connsiteX1243" fmla="*/ 381966 w 5119199"/>
              <a:gd name="connsiteY1243" fmla="*/ 1835290 h 5388006"/>
              <a:gd name="connsiteX1244" fmla="*/ 374323 w 5119199"/>
              <a:gd name="connsiteY1244" fmla="*/ 1825648 h 5388006"/>
              <a:gd name="connsiteX1245" fmla="*/ 377942 w 5119199"/>
              <a:gd name="connsiteY1245" fmla="*/ 1829845 h 5388006"/>
              <a:gd name="connsiteX1246" fmla="*/ 379081 w 5119199"/>
              <a:gd name="connsiteY1246" fmla="*/ 1831252 h 5388006"/>
              <a:gd name="connsiteX1247" fmla="*/ 383032 w 5119199"/>
              <a:gd name="connsiteY1247" fmla="*/ 1836355 h 5388006"/>
              <a:gd name="connsiteX1248" fmla="*/ 381848 w 5119199"/>
              <a:gd name="connsiteY1248" fmla="*/ 1834816 h 5388006"/>
              <a:gd name="connsiteX1249" fmla="*/ 379954 w 5119199"/>
              <a:gd name="connsiteY1249" fmla="*/ 1832331 h 5388006"/>
              <a:gd name="connsiteX1250" fmla="*/ 379081 w 5119199"/>
              <a:gd name="connsiteY1250" fmla="*/ 1831252 h 5388006"/>
              <a:gd name="connsiteX1251" fmla="*/ 377350 w 5119199"/>
              <a:gd name="connsiteY1251" fmla="*/ 1829017 h 5388006"/>
              <a:gd name="connsiteX1252" fmla="*/ 372431 w 5119199"/>
              <a:gd name="connsiteY1252" fmla="*/ 1823043 h 5388006"/>
              <a:gd name="connsiteX1253" fmla="*/ 372024 w 5119199"/>
              <a:gd name="connsiteY1253" fmla="*/ 1822270 h 5388006"/>
              <a:gd name="connsiteX1254" fmla="*/ 369538 w 5119199"/>
              <a:gd name="connsiteY1254" fmla="*/ 1816588 h 5388006"/>
              <a:gd name="connsiteX1255" fmla="*/ 357701 w 5119199"/>
              <a:gd name="connsiteY1255" fmla="*/ 1806290 h 5388006"/>
              <a:gd name="connsiteX1256" fmla="*/ 355452 w 5119199"/>
              <a:gd name="connsiteY1256" fmla="*/ 1801792 h 5388006"/>
              <a:gd name="connsiteX1257" fmla="*/ 356636 w 5119199"/>
              <a:gd name="connsiteY1257" fmla="*/ 1800727 h 5388006"/>
              <a:gd name="connsiteX1258" fmla="*/ 361607 w 5119199"/>
              <a:gd name="connsiteY1258" fmla="*/ 1796939 h 5388006"/>
              <a:gd name="connsiteX1259" fmla="*/ 349771 w 5119199"/>
              <a:gd name="connsiteY1259" fmla="*/ 1783446 h 5388006"/>
              <a:gd name="connsiteX1260" fmla="*/ 343024 w 5119199"/>
              <a:gd name="connsiteY1260" fmla="*/ 1783446 h 5388006"/>
              <a:gd name="connsiteX1261" fmla="*/ 339473 w 5119199"/>
              <a:gd name="connsiteY1261" fmla="*/ 1783446 h 5388006"/>
              <a:gd name="connsiteX1262" fmla="*/ 334620 w 5119199"/>
              <a:gd name="connsiteY1262" fmla="*/ 1784511 h 5388006"/>
              <a:gd name="connsiteX1263" fmla="*/ 333910 w 5119199"/>
              <a:gd name="connsiteY1263" fmla="*/ 1784511 h 5388006"/>
              <a:gd name="connsiteX1264" fmla="*/ 333684 w 5119199"/>
              <a:gd name="connsiteY1264" fmla="*/ 1784511 h 5388006"/>
              <a:gd name="connsiteX1265" fmla="*/ 333555 w 5119199"/>
              <a:gd name="connsiteY1265" fmla="*/ 1784393 h 5388006"/>
              <a:gd name="connsiteX1266" fmla="*/ 327804 w 5119199"/>
              <a:gd name="connsiteY1266" fmla="*/ 1779453 h 5388006"/>
              <a:gd name="connsiteX1267" fmla="*/ 328347 w 5119199"/>
              <a:gd name="connsiteY1267" fmla="*/ 1779065 h 5388006"/>
              <a:gd name="connsiteX1268" fmla="*/ 332253 w 5119199"/>
              <a:gd name="connsiteY1268" fmla="*/ 1777171 h 5388006"/>
              <a:gd name="connsiteX1269" fmla="*/ 334265 w 5119199"/>
              <a:gd name="connsiteY1269" fmla="*/ 1775751 h 5388006"/>
              <a:gd name="connsiteX1270" fmla="*/ 336277 w 5119199"/>
              <a:gd name="connsiteY1270" fmla="*/ 1773385 h 5388006"/>
              <a:gd name="connsiteX1271" fmla="*/ 330477 w 5119199"/>
              <a:gd name="connsiteY1271" fmla="*/ 1739294 h 5388006"/>
              <a:gd name="connsiteX1272" fmla="*/ 314616 w 5119199"/>
              <a:gd name="connsiteY1272" fmla="*/ 1744147 h 5388006"/>
              <a:gd name="connsiteX1273" fmla="*/ 315208 w 5119199"/>
              <a:gd name="connsiteY1273" fmla="*/ 1718345 h 5388006"/>
              <a:gd name="connsiteX1274" fmla="*/ 296270 w 5119199"/>
              <a:gd name="connsiteY1274" fmla="*/ 1720474 h 5388006"/>
              <a:gd name="connsiteX1275" fmla="*/ 284433 w 5119199"/>
              <a:gd name="connsiteY1275" fmla="*/ 1725328 h 5388006"/>
              <a:gd name="connsiteX1276" fmla="*/ 283131 w 5119199"/>
              <a:gd name="connsiteY1276" fmla="*/ 1725328 h 5388006"/>
              <a:gd name="connsiteX1277" fmla="*/ 288576 w 5119199"/>
              <a:gd name="connsiteY1277" fmla="*/ 1720120 h 5388006"/>
              <a:gd name="connsiteX1278" fmla="*/ 293784 w 5119199"/>
              <a:gd name="connsiteY1278" fmla="*/ 1715741 h 5388006"/>
              <a:gd name="connsiteX1279" fmla="*/ 302069 w 5119199"/>
              <a:gd name="connsiteY1279" fmla="*/ 1709349 h 5388006"/>
              <a:gd name="connsiteX1280" fmla="*/ 289641 w 5119199"/>
              <a:gd name="connsiteY1280" fmla="*/ 1710059 h 5388006"/>
              <a:gd name="connsiteX1281" fmla="*/ 277805 w 5119199"/>
              <a:gd name="connsiteY1281" fmla="*/ 1715030 h 5388006"/>
              <a:gd name="connsiteX1282" fmla="*/ 257327 w 5119199"/>
              <a:gd name="connsiteY1282" fmla="*/ 1728169 h 5388006"/>
              <a:gd name="connsiteX1283" fmla="*/ 275556 w 5119199"/>
              <a:gd name="connsiteY1283" fmla="*/ 1706863 h 5388006"/>
              <a:gd name="connsiteX1284" fmla="*/ 292955 w 5119199"/>
              <a:gd name="connsiteY1284" fmla="*/ 1699288 h 5388006"/>
              <a:gd name="connsiteX1285" fmla="*/ 308580 w 5119199"/>
              <a:gd name="connsiteY1285" fmla="*/ 1691712 h 5388006"/>
              <a:gd name="connsiteX1286" fmla="*/ 295559 w 5119199"/>
              <a:gd name="connsiteY1286" fmla="*/ 1637382 h 5388006"/>
              <a:gd name="connsiteX1287" fmla="*/ 267033 w 5119199"/>
              <a:gd name="connsiteY1287" fmla="*/ 1651113 h 5388006"/>
              <a:gd name="connsiteX1288" fmla="*/ 256144 w 5119199"/>
              <a:gd name="connsiteY1288" fmla="*/ 1664251 h 5388006"/>
              <a:gd name="connsiteX1289" fmla="*/ 249989 w 5119199"/>
              <a:gd name="connsiteY1289" fmla="*/ 1676798 h 5388006"/>
              <a:gd name="connsiteX1290" fmla="*/ 266323 w 5119199"/>
              <a:gd name="connsiteY1290" fmla="*/ 1696802 h 5388006"/>
              <a:gd name="connsiteX1291" fmla="*/ 246674 w 5119199"/>
              <a:gd name="connsiteY1291" fmla="*/ 1673129 h 5388006"/>
              <a:gd name="connsiteX1292" fmla="*/ 231524 w 5119199"/>
              <a:gd name="connsiteY1292" fmla="*/ 1678692 h 5388006"/>
              <a:gd name="connsiteX1293" fmla="*/ 215899 w 5119199"/>
              <a:gd name="connsiteY1293" fmla="*/ 1688872 h 5388006"/>
              <a:gd name="connsiteX1294" fmla="*/ 232707 w 5119199"/>
              <a:gd name="connsiteY1294" fmla="*/ 1666027 h 5388006"/>
              <a:gd name="connsiteX1295" fmla="*/ 232707 w 5119199"/>
              <a:gd name="connsiteY1295" fmla="*/ 1627321 h 5388006"/>
              <a:gd name="connsiteX1296" fmla="*/ 189622 w 5119199"/>
              <a:gd name="connsiteY1296" fmla="*/ 1566600 h 5388006"/>
              <a:gd name="connsiteX1297" fmla="*/ 184887 w 5119199"/>
              <a:gd name="connsiteY1297" fmla="*/ 1566600 h 5388006"/>
              <a:gd name="connsiteX1298" fmla="*/ 179088 w 5119199"/>
              <a:gd name="connsiteY1298" fmla="*/ 1569914 h 5388006"/>
              <a:gd name="connsiteX1299" fmla="*/ 162635 w 5119199"/>
              <a:gd name="connsiteY1299" fmla="*/ 1585065 h 5388006"/>
              <a:gd name="connsiteX1300" fmla="*/ 127125 w 5119199"/>
              <a:gd name="connsiteY1300" fmla="*/ 1616313 h 5388006"/>
              <a:gd name="connsiteX1301" fmla="*/ 148786 w 5119199"/>
              <a:gd name="connsiteY1301" fmla="*/ 1584828 h 5388006"/>
              <a:gd name="connsiteX1302" fmla="*/ 171275 w 5119199"/>
              <a:gd name="connsiteY1302" fmla="*/ 1562457 h 5388006"/>
              <a:gd name="connsiteX1303" fmla="*/ 176247 w 5119199"/>
              <a:gd name="connsiteY1303" fmla="*/ 1558788 h 5388006"/>
              <a:gd name="connsiteX1304" fmla="*/ 179324 w 5119199"/>
              <a:gd name="connsiteY1304" fmla="*/ 1557012 h 5388006"/>
              <a:gd name="connsiteX1305" fmla="*/ 183585 w 5119199"/>
              <a:gd name="connsiteY1305" fmla="*/ 1555355 h 5388006"/>
              <a:gd name="connsiteX1306" fmla="*/ 169737 w 5119199"/>
              <a:gd name="connsiteY1306" fmla="*/ 1541980 h 5388006"/>
              <a:gd name="connsiteX1307" fmla="*/ 165831 w 5119199"/>
              <a:gd name="connsiteY1307" fmla="*/ 1540678 h 5388006"/>
              <a:gd name="connsiteX1308" fmla="*/ 163818 w 5119199"/>
              <a:gd name="connsiteY1308" fmla="*/ 1540678 h 5388006"/>
              <a:gd name="connsiteX1309" fmla="*/ 160741 w 5119199"/>
              <a:gd name="connsiteY1309" fmla="*/ 1541269 h 5388006"/>
              <a:gd name="connsiteX1310" fmla="*/ 147247 w 5119199"/>
              <a:gd name="connsiteY1310" fmla="*/ 1546122 h 5388006"/>
              <a:gd name="connsiteX1311" fmla="*/ 114933 w 5119199"/>
              <a:gd name="connsiteY1311" fmla="*/ 1568967 h 5388006"/>
              <a:gd name="connsiteX1312" fmla="*/ 75636 w 5119199"/>
              <a:gd name="connsiteY1312" fmla="*/ 1615011 h 5388006"/>
              <a:gd name="connsiteX1313" fmla="*/ 75636 w 5119199"/>
              <a:gd name="connsiteY1313" fmla="*/ 1603885 h 5388006"/>
              <a:gd name="connsiteX1314" fmla="*/ 79305 w 5119199"/>
              <a:gd name="connsiteY1314" fmla="*/ 1595244 h 5388006"/>
              <a:gd name="connsiteX1315" fmla="*/ 84632 w 5119199"/>
              <a:gd name="connsiteY1315" fmla="*/ 1586130 h 5388006"/>
              <a:gd name="connsiteX1316" fmla="*/ 99664 w 5119199"/>
              <a:gd name="connsiteY1316" fmla="*/ 1567192 h 5388006"/>
              <a:gd name="connsiteX1317" fmla="*/ 116946 w 5119199"/>
              <a:gd name="connsiteY1317" fmla="*/ 1550265 h 5388006"/>
              <a:gd name="connsiteX1318" fmla="*/ 91260 w 5119199"/>
              <a:gd name="connsiteY1318" fmla="*/ 1554053 h 5388006"/>
              <a:gd name="connsiteX1319" fmla="*/ 50069 w 5119199"/>
              <a:gd name="connsiteY1319" fmla="*/ 1597612 h 5388006"/>
              <a:gd name="connsiteX1320" fmla="*/ 6865 w 5119199"/>
              <a:gd name="connsiteY1320" fmla="*/ 1708165 h 5388006"/>
              <a:gd name="connsiteX1321" fmla="*/ 3906 w 5119199"/>
              <a:gd name="connsiteY1321" fmla="*/ 1748646 h 5388006"/>
              <a:gd name="connsiteX1322" fmla="*/ 7221 w 5119199"/>
              <a:gd name="connsiteY1322" fmla="*/ 1789956 h 5388006"/>
              <a:gd name="connsiteX1323" fmla="*/ 15980 w 5119199"/>
              <a:gd name="connsiteY1323" fmla="*/ 1828188 h 5388006"/>
              <a:gd name="connsiteX1324" fmla="*/ 27816 w 5119199"/>
              <a:gd name="connsiteY1324" fmla="*/ 1860739 h 5388006"/>
              <a:gd name="connsiteX1325" fmla="*/ 9943 w 5119199"/>
              <a:gd name="connsiteY1325" fmla="*/ 1813392 h 5388006"/>
              <a:gd name="connsiteX1326" fmla="*/ 0 w 5119199"/>
              <a:gd name="connsiteY1326" fmla="*/ 1756695 h 5388006"/>
              <a:gd name="connsiteX1327" fmla="*/ 0 w 5119199"/>
              <a:gd name="connsiteY1327" fmla="*/ 1741899 h 5388006"/>
              <a:gd name="connsiteX1328" fmla="*/ 0 w 5119199"/>
              <a:gd name="connsiteY1328" fmla="*/ 1727932 h 5388006"/>
              <a:gd name="connsiteX1329" fmla="*/ 2959 w 5119199"/>
              <a:gd name="connsiteY1329" fmla="*/ 1699998 h 5388006"/>
              <a:gd name="connsiteX1330" fmla="*/ 8286 w 5119199"/>
              <a:gd name="connsiteY1330" fmla="*/ 1674431 h 5388006"/>
              <a:gd name="connsiteX1331" fmla="*/ 15151 w 5119199"/>
              <a:gd name="connsiteY1331" fmla="*/ 1651705 h 5388006"/>
              <a:gd name="connsiteX1332" fmla="*/ 19057 w 5119199"/>
              <a:gd name="connsiteY1332" fmla="*/ 1640815 h 5388006"/>
              <a:gd name="connsiteX1333" fmla="*/ 22963 w 5119199"/>
              <a:gd name="connsiteY1333" fmla="*/ 1631346 h 5388006"/>
              <a:gd name="connsiteX1334" fmla="*/ 31486 w 5119199"/>
              <a:gd name="connsiteY1334" fmla="*/ 1613236 h 5388006"/>
              <a:gd name="connsiteX1335" fmla="*/ 40008 w 5119199"/>
              <a:gd name="connsiteY1335" fmla="*/ 1597612 h 5388006"/>
              <a:gd name="connsiteX1336" fmla="*/ 48293 w 5119199"/>
              <a:gd name="connsiteY1336" fmla="*/ 1583999 h 5388006"/>
              <a:gd name="connsiteX1337" fmla="*/ 64273 w 5119199"/>
              <a:gd name="connsiteY1337" fmla="*/ 1560326 h 5388006"/>
              <a:gd name="connsiteX1338" fmla="*/ 78477 w 5119199"/>
              <a:gd name="connsiteY1338" fmla="*/ 1541625 h 5388006"/>
              <a:gd name="connsiteX1339" fmla="*/ 118366 w 5119199"/>
              <a:gd name="connsiteY1339" fmla="*/ 1489899 h 5388006"/>
              <a:gd name="connsiteX1340" fmla="*/ 121562 w 5119199"/>
              <a:gd name="connsiteY1340" fmla="*/ 1475221 h 5388006"/>
              <a:gd name="connsiteX1341" fmla="*/ 115644 w 5119199"/>
              <a:gd name="connsiteY1341" fmla="*/ 1463385 h 5388006"/>
              <a:gd name="connsiteX1342" fmla="*/ 120260 w 5119199"/>
              <a:gd name="connsiteY1342" fmla="*/ 1460071 h 5388006"/>
              <a:gd name="connsiteX1343" fmla="*/ 125468 w 5119199"/>
              <a:gd name="connsiteY1343" fmla="*/ 1398875 h 5388006"/>
              <a:gd name="connsiteX1344" fmla="*/ 106529 w 5119199"/>
              <a:gd name="connsiteY1344" fmla="*/ 1259677 h 5388006"/>
              <a:gd name="connsiteX1345" fmla="*/ 32077 w 5119199"/>
              <a:gd name="connsiteY1345" fmla="*/ 1268082 h 5388006"/>
              <a:gd name="connsiteX1346" fmla="*/ 108186 w 5119199"/>
              <a:gd name="connsiteY1346" fmla="*/ 1194576 h 5388006"/>
              <a:gd name="connsiteX1347" fmla="*/ 185243 w 5119199"/>
              <a:gd name="connsiteY1347" fmla="*/ 1119414 h 5388006"/>
              <a:gd name="connsiteX1348" fmla="*/ 220752 w 5119199"/>
              <a:gd name="connsiteY1348" fmla="*/ 1099765 h 5388006"/>
              <a:gd name="connsiteX1349" fmla="*/ 258393 w 5119199"/>
              <a:gd name="connsiteY1349" fmla="*/ 1078933 h 5388006"/>
              <a:gd name="connsiteX1350" fmla="*/ 333436 w 5119199"/>
              <a:gd name="connsiteY1350" fmla="*/ 1032297 h 5388006"/>
              <a:gd name="connsiteX1351" fmla="*/ 459969 w 5119199"/>
              <a:gd name="connsiteY1351" fmla="*/ 936184 h 5388006"/>
              <a:gd name="connsiteX1352" fmla="*/ 431325 w 5119199"/>
              <a:gd name="connsiteY1352" fmla="*/ 946481 h 5388006"/>
              <a:gd name="connsiteX1353" fmla="*/ 463639 w 5119199"/>
              <a:gd name="connsiteY1353" fmla="*/ 926596 h 5388006"/>
              <a:gd name="connsiteX1354" fmla="*/ 497254 w 5119199"/>
              <a:gd name="connsiteY1354" fmla="*/ 908250 h 5388006"/>
              <a:gd name="connsiteX1355" fmla="*/ 567445 w 5119199"/>
              <a:gd name="connsiteY1355" fmla="*/ 872740 h 5388006"/>
              <a:gd name="connsiteX1356" fmla="*/ 640950 w 5119199"/>
              <a:gd name="connsiteY1356" fmla="*/ 840426 h 5388006"/>
              <a:gd name="connsiteX1357" fmla="*/ 716823 w 5119199"/>
              <a:gd name="connsiteY1357" fmla="*/ 809414 h 5388006"/>
              <a:gd name="connsiteX1358" fmla="*/ 872474 w 5119199"/>
              <a:gd name="connsiteY1358" fmla="*/ 748929 h 5388006"/>
              <a:gd name="connsiteX1359" fmla="*/ 1028716 w 5119199"/>
              <a:gd name="connsiteY1359" fmla="*/ 683946 h 5388006"/>
              <a:gd name="connsiteX1360" fmla="*/ 1003386 w 5119199"/>
              <a:gd name="connsiteY1360" fmla="*/ 699571 h 5388006"/>
              <a:gd name="connsiteX1361" fmla="*/ 1057834 w 5119199"/>
              <a:gd name="connsiteY1361" fmla="*/ 678028 h 5388006"/>
              <a:gd name="connsiteX1362" fmla="*/ 1110981 w 5119199"/>
              <a:gd name="connsiteY1362" fmla="*/ 653053 h 5388006"/>
              <a:gd name="connsiteX1363" fmla="*/ 1143176 w 5119199"/>
              <a:gd name="connsiteY1363" fmla="*/ 639204 h 5388006"/>
              <a:gd name="connsiteX1364" fmla="*/ 1176673 w 5119199"/>
              <a:gd name="connsiteY1364" fmla="*/ 625947 h 5388006"/>
              <a:gd name="connsiteX1365" fmla="*/ 1285807 w 5119199"/>
              <a:gd name="connsiteY1365" fmla="*/ 587242 h 5388006"/>
              <a:gd name="connsiteX1366" fmla="*/ 1265921 w 5119199"/>
              <a:gd name="connsiteY1366" fmla="*/ 583336 h 5388006"/>
              <a:gd name="connsiteX1367" fmla="*/ 1641377 w 5119199"/>
              <a:gd name="connsiteY1367" fmla="*/ 451594 h 5388006"/>
              <a:gd name="connsiteX1368" fmla="*/ 1691327 w 5119199"/>
              <a:gd name="connsiteY1368" fmla="*/ 436562 h 5388006"/>
              <a:gd name="connsiteX1369" fmla="*/ 1740568 w 5119199"/>
              <a:gd name="connsiteY1369" fmla="*/ 422358 h 5388006"/>
              <a:gd name="connsiteX1370" fmla="*/ 1835260 w 5119199"/>
              <a:gd name="connsiteY1370" fmla="*/ 393477 h 5388006"/>
              <a:gd name="connsiteX1371" fmla="*/ 1996237 w 5119199"/>
              <a:gd name="connsiteY1371" fmla="*/ 335951 h 5388006"/>
              <a:gd name="connsiteX1372" fmla="*/ 1998486 w 5119199"/>
              <a:gd name="connsiteY1372" fmla="*/ 346012 h 5388006"/>
              <a:gd name="connsiteX1373" fmla="*/ 2136382 w 5119199"/>
              <a:gd name="connsiteY1373" fmla="*/ 305294 h 5388006"/>
              <a:gd name="connsiteX1374" fmla="*/ 1987123 w 5119199"/>
              <a:gd name="connsiteY1374" fmla="*/ 356429 h 5388006"/>
              <a:gd name="connsiteX1375" fmla="*/ 1818926 w 5119199"/>
              <a:gd name="connsiteY1375" fmla="*/ 410758 h 5388006"/>
              <a:gd name="connsiteX1376" fmla="*/ 1958834 w 5119199"/>
              <a:gd name="connsiteY1376" fmla="*/ 383889 h 5388006"/>
              <a:gd name="connsiteX1377" fmla="*/ 2083591 w 5119199"/>
              <a:gd name="connsiteY1377" fmla="*/ 359032 h 5388006"/>
              <a:gd name="connsiteX1378" fmla="*/ 1996948 w 5119199"/>
              <a:gd name="connsiteY1378" fmla="*/ 386967 h 5388006"/>
              <a:gd name="connsiteX1379" fmla="*/ 1902255 w 5119199"/>
              <a:gd name="connsiteY1379" fmla="*/ 411587 h 5388006"/>
              <a:gd name="connsiteX1380" fmla="*/ 2041690 w 5119199"/>
              <a:gd name="connsiteY1380" fmla="*/ 388979 h 5388006"/>
              <a:gd name="connsiteX1381" fmla="*/ 2115905 w 5119199"/>
              <a:gd name="connsiteY1381" fmla="*/ 368857 h 5388006"/>
              <a:gd name="connsiteX1382" fmla="*/ 2192843 w 5119199"/>
              <a:gd name="connsiteY1382" fmla="*/ 352049 h 5388006"/>
              <a:gd name="connsiteX1383" fmla="*/ 2097203 w 5119199"/>
              <a:gd name="connsiteY1383" fmla="*/ 366726 h 5388006"/>
              <a:gd name="connsiteX1384" fmla="*/ 2183137 w 5119199"/>
              <a:gd name="connsiteY1384" fmla="*/ 332992 h 5388006"/>
              <a:gd name="connsiteX1385" fmla="*/ 2936061 w 5119199"/>
              <a:gd name="connsiteY1385" fmla="*/ 195569 h 5388006"/>
              <a:gd name="connsiteX1386" fmla="*/ 2984591 w 5119199"/>
              <a:gd name="connsiteY1386" fmla="*/ 179235 h 5388006"/>
              <a:gd name="connsiteX1387" fmla="*/ 3609680 w 5119199"/>
              <a:gd name="connsiteY1387" fmla="*/ 122301 h 5388006"/>
              <a:gd name="connsiteX1388" fmla="*/ 3598435 w 5119199"/>
              <a:gd name="connsiteY1388" fmla="*/ 118040 h 5388006"/>
              <a:gd name="connsiteX1389" fmla="*/ 3770776 w 5119199"/>
              <a:gd name="connsiteY1389" fmla="*/ 88685 h 5388006"/>
              <a:gd name="connsiteX1390" fmla="*/ 3720707 w 5119199"/>
              <a:gd name="connsiteY1390" fmla="*/ 82885 h 5388006"/>
              <a:gd name="connsiteX1391" fmla="*/ 3807351 w 5119199"/>
              <a:gd name="connsiteY1391" fmla="*/ 76257 h 5388006"/>
              <a:gd name="connsiteX1392" fmla="*/ 3785335 w 5119199"/>
              <a:gd name="connsiteY1392" fmla="*/ 72706 h 5388006"/>
              <a:gd name="connsiteX1393" fmla="*/ 3853632 w 5119199"/>
              <a:gd name="connsiteY1393" fmla="*/ 41694 h 5388006"/>
              <a:gd name="connsiteX1394" fmla="*/ 3841795 w 5119199"/>
              <a:gd name="connsiteY1394" fmla="*/ 32106 h 5388006"/>
              <a:gd name="connsiteX1395" fmla="*/ 3847379 w 5119199"/>
              <a:gd name="connsiteY1395" fmla="*/ 25727 h 5388006"/>
              <a:gd name="connsiteX1396" fmla="*/ 3734573 w 5119199"/>
              <a:gd name="connsiteY1396" fmla="*/ 21649 h 5388006"/>
              <a:gd name="connsiteX1397" fmla="*/ 3798473 w 5119199"/>
              <a:gd name="connsiteY1397" fmla="*/ 29739 h 5388006"/>
              <a:gd name="connsiteX1398" fmla="*/ 3722128 w 5119199"/>
              <a:gd name="connsiteY1398" fmla="*/ 30331 h 5388006"/>
              <a:gd name="connsiteX1399" fmla="*/ 3734573 w 5119199"/>
              <a:gd name="connsiteY1399" fmla="*/ 21649 h 5388006"/>
              <a:gd name="connsiteX1400" fmla="*/ 3967163 w 5119199"/>
              <a:gd name="connsiteY1400" fmla="*/ 362 h 5388006"/>
              <a:gd name="connsiteX1401" fmla="*/ 4003483 w 5119199"/>
              <a:gd name="connsiteY1401" fmla="*/ 14943 h 5388006"/>
              <a:gd name="connsiteX1402" fmla="*/ 3971524 w 5119199"/>
              <a:gd name="connsiteY1402" fmla="*/ 22519 h 5388006"/>
              <a:gd name="connsiteX1403" fmla="*/ 3959332 w 5119199"/>
              <a:gd name="connsiteY1403" fmla="*/ 2396 h 5388006"/>
              <a:gd name="connsiteX1404" fmla="*/ 3967163 w 5119199"/>
              <a:gd name="connsiteY1404" fmla="*/ 362 h 538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</a:cxnLst>
            <a:rect l="l" t="t" r="r" b="b"/>
            <a:pathLst>
              <a:path w="5119199" h="5388006">
                <a:moveTo>
                  <a:pt x="1400267" y="5372178"/>
                </a:moveTo>
                <a:cubicBezTo>
                  <a:pt x="1415418" y="5370520"/>
                  <a:pt x="1395769" y="5390169"/>
                  <a:pt x="1416247" y="5383896"/>
                </a:cubicBezTo>
                <a:cubicBezTo>
                  <a:pt x="1411157" y="5393720"/>
                  <a:pt x="1386537" y="5382120"/>
                  <a:pt x="1371268" y="5387565"/>
                </a:cubicBezTo>
                <a:cubicBezTo>
                  <a:pt x="1370321" y="5372059"/>
                  <a:pt x="1401214" y="5387565"/>
                  <a:pt x="1400267" y="5372178"/>
                </a:cubicBezTo>
                <a:close/>
                <a:moveTo>
                  <a:pt x="1326052" y="5329921"/>
                </a:moveTo>
                <a:cubicBezTo>
                  <a:pt x="1313282" y="5343648"/>
                  <a:pt x="1297355" y="5354049"/>
                  <a:pt x="1279653" y="5360223"/>
                </a:cubicBezTo>
                <a:lnTo>
                  <a:pt x="1279653" y="5360814"/>
                </a:lnTo>
                <a:cubicBezTo>
                  <a:pt x="1255979" y="5352292"/>
                  <a:pt x="1307350" y="5337141"/>
                  <a:pt x="1326052" y="5329921"/>
                </a:cubicBezTo>
                <a:close/>
                <a:moveTo>
                  <a:pt x="1401451" y="5314652"/>
                </a:moveTo>
                <a:cubicBezTo>
                  <a:pt x="1397782" y="5326488"/>
                  <a:pt x="1366651" y="5329448"/>
                  <a:pt x="1352211" y="5337733"/>
                </a:cubicBezTo>
                <a:cubicBezTo>
                  <a:pt x="1355880" y="5325660"/>
                  <a:pt x="1386892" y="5322346"/>
                  <a:pt x="1401451" y="5314652"/>
                </a:cubicBezTo>
                <a:close/>
                <a:moveTo>
                  <a:pt x="1636525" y="5291926"/>
                </a:moveTo>
                <a:cubicBezTo>
                  <a:pt x="1632501" y="5310272"/>
                  <a:pt x="1585391" y="5308023"/>
                  <a:pt x="1563967" y="5314770"/>
                </a:cubicBezTo>
                <a:cubicBezTo>
                  <a:pt x="1579473" y="5296423"/>
                  <a:pt x="1609183" y="5308497"/>
                  <a:pt x="1636525" y="5291926"/>
                </a:cubicBezTo>
                <a:close/>
                <a:moveTo>
                  <a:pt x="1210690" y="5282427"/>
                </a:moveTo>
                <a:cubicBezTo>
                  <a:pt x="1196738" y="5282930"/>
                  <a:pt x="1182652" y="5284113"/>
                  <a:pt x="1163773" y="5284469"/>
                </a:cubicBezTo>
                <a:cubicBezTo>
                  <a:pt x="1180225" y="5303881"/>
                  <a:pt x="1237751" y="5290032"/>
                  <a:pt x="1256808" y="5284469"/>
                </a:cubicBezTo>
                <a:cubicBezTo>
                  <a:pt x="1238462" y="5282101"/>
                  <a:pt x="1224642" y="5281924"/>
                  <a:pt x="1210690" y="5282427"/>
                </a:cubicBezTo>
                <a:close/>
                <a:moveTo>
                  <a:pt x="1208633" y="5249551"/>
                </a:moveTo>
                <a:cubicBezTo>
                  <a:pt x="1193837" y="5262216"/>
                  <a:pt x="1180699" y="5241383"/>
                  <a:pt x="1176793" y="5257244"/>
                </a:cubicBezTo>
                <a:cubicBezTo>
                  <a:pt x="1184960" y="5257244"/>
                  <a:pt x="1201413" y="5275118"/>
                  <a:pt x="1206503" y="5259257"/>
                </a:cubicBezTo>
                <a:cubicBezTo>
                  <a:pt x="1203307" y="5260204"/>
                  <a:pt x="1200229" y="5260914"/>
                  <a:pt x="1199992" y="5257363"/>
                </a:cubicBezTo>
                <a:cubicBezTo>
                  <a:pt x="1203543" y="5254877"/>
                  <a:pt x="1209935" y="5253338"/>
                  <a:pt x="1208633" y="5249551"/>
                </a:cubicBezTo>
                <a:close/>
                <a:moveTo>
                  <a:pt x="1773474" y="5178413"/>
                </a:moveTo>
                <a:lnTo>
                  <a:pt x="1773474" y="5178650"/>
                </a:lnTo>
                <a:cubicBezTo>
                  <a:pt x="1767675" y="5189539"/>
                  <a:pt x="1749801" y="5196996"/>
                  <a:pt x="1730744" y="5203625"/>
                </a:cubicBezTo>
                <a:cubicBezTo>
                  <a:pt x="1706006" y="5205519"/>
                  <a:pt x="1767793" y="5188237"/>
                  <a:pt x="1742581" y="5190131"/>
                </a:cubicBezTo>
                <a:cubicBezTo>
                  <a:pt x="1743765" y="5177584"/>
                  <a:pt x="1760928" y="5189421"/>
                  <a:pt x="1773474" y="5178413"/>
                </a:cubicBezTo>
                <a:close/>
                <a:moveTo>
                  <a:pt x="1874204" y="5105500"/>
                </a:moveTo>
                <a:cubicBezTo>
                  <a:pt x="1825910" y="5110589"/>
                  <a:pt x="1783891" y="5151307"/>
                  <a:pt x="1779274" y="5132014"/>
                </a:cubicBezTo>
                <a:cubicBezTo>
                  <a:pt x="1762703" y="5134973"/>
                  <a:pt x="1762230" y="5142903"/>
                  <a:pt x="1750275" y="5147283"/>
                </a:cubicBezTo>
                <a:cubicBezTo>
                  <a:pt x="1677480" y="5176637"/>
                  <a:pt x="1743883" y="5151544"/>
                  <a:pt x="1773948" y="5147283"/>
                </a:cubicBezTo>
                <a:cubicBezTo>
                  <a:pt x="1764479" y="5160066"/>
                  <a:pt x="1715949" y="5156989"/>
                  <a:pt x="1712279" y="5183858"/>
                </a:cubicBezTo>
                <a:cubicBezTo>
                  <a:pt x="1770515" y="5158527"/>
                  <a:pt x="1795846" y="5156870"/>
                  <a:pt x="1818217" y="5126332"/>
                </a:cubicBezTo>
                <a:cubicBezTo>
                  <a:pt x="1839209" y="5129380"/>
                  <a:pt x="1860309" y="5121528"/>
                  <a:pt x="1874204" y="5105500"/>
                </a:cubicBezTo>
                <a:close/>
                <a:moveTo>
                  <a:pt x="2238178" y="5058863"/>
                </a:moveTo>
                <a:cubicBezTo>
                  <a:pt x="2250725" y="5072120"/>
                  <a:pt x="2148338" y="5097806"/>
                  <a:pt x="2139343" y="5104316"/>
                </a:cubicBezTo>
                <a:lnTo>
                  <a:pt x="2108804" y="5115561"/>
                </a:lnTo>
                <a:cubicBezTo>
                  <a:pt x="2158400" y="5086679"/>
                  <a:pt x="2207521" y="5075198"/>
                  <a:pt x="2238178" y="5058863"/>
                </a:cubicBezTo>
                <a:close/>
                <a:moveTo>
                  <a:pt x="2405784" y="4917535"/>
                </a:moveTo>
                <a:cubicBezTo>
                  <a:pt x="2373115" y="4930673"/>
                  <a:pt x="2351572" y="4929371"/>
                  <a:pt x="2330858" y="4949494"/>
                </a:cubicBezTo>
                <a:cubicBezTo>
                  <a:pt x="2350862" y="4946889"/>
                  <a:pt x="2398800" y="4927241"/>
                  <a:pt x="2405784" y="4917535"/>
                </a:cubicBezTo>
                <a:close/>
                <a:moveTo>
                  <a:pt x="2540839" y="4907829"/>
                </a:moveTo>
                <a:cubicBezTo>
                  <a:pt x="2540366" y="4914576"/>
                  <a:pt x="2536933" y="4920376"/>
                  <a:pt x="2536341" y="4927122"/>
                </a:cubicBezTo>
                <a:cubicBezTo>
                  <a:pt x="2503554" y="4923927"/>
                  <a:pt x="2473371" y="4936355"/>
                  <a:pt x="2420106" y="4956595"/>
                </a:cubicBezTo>
                <a:cubicBezTo>
                  <a:pt x="2399866" y="4955649"/>
                  <a:pt x="2451118" y="4941563"/>
                  <a:pt x="2464493" y="4935763"/>
                </a:cubicBezTo>
                <a:cubicBezTo>
                  <a:pt x="2495742" y="4922388"/>
                  <a:pt x="2524742" y="4906764"/>
                  <a:pt x="2540839" y="4907829"/>
                </a:cubicBezTo>
                <a:close/>
                <a:moveTo>
                  <a:pt x="2545574" y="4857405"/>
                </a:moveTo>
                <a:cubicBezTo>
                  <a:pt x="2521901" y="4878711"/>
                  <a:pt x="2481538" y="4871846"/>
                  <a:pt x="2477158" y="4891376"/>
                </a:cubicBezTo>
                <a:cubicBezTo>
                  <a:pt x="2498938" y="4879776"/>
                  <a:pt x="2544035" y="4875397"/>
                  <a:pt x="2545574" y="4857405"/>
                </a:cubicBezTo>
                <a:close/>
                <a:moveTo>
                  <a:pt x="960420" y="4842136"/>
                </a:moveTo>
                <a:lnTo>
                  <a:pt x="935090" y="4851842"/>
                </a:lnTo>
                <a:cubicBezTo>
                  <a:pt x="936274" y="4863678"/>
                  <a:pt x="969771" y="4853736"/>
                  <a:pt x="968706" y="4847936"/>
                </a:cubicBezTo>
                <a:cubicBezTo>
                  <a:pt x="966817" y="4848524"/>
                  <a:pt x="964761" y="4848204"/>
                  <a:pt x="963139" y="4847070"/>
                </a:cubicBezTo>
                <a:cubicBezTo>
                  <a:pt x="961518" y="4845935"/>
                  <a:pt x="960513" y="4844113"/>
                  <a:pt x="960420" y="4842136"/>
                </a:cubicBezTo>
                <a:close/>
                <a:moveTo>
                  <a:pt x="937812" y="4828524"/>
                </a:moveTo>
                <a:cubicBezTo>
                  <a:pt x="925976" y="4835626"/>
                  <a:pt x="916033" y="4842846"/>
                  <a:pt x="918164" y="4853854"/>
                </a:cubicBezTo>
                <a:cubicBezTo>
                  <a:pt x="935090" y="4848409"/>
                  <a:pt x="941008" y="4839887"/>
                  <a:pt x="937812" y="4828524"/>
                </a:cubicBezTo>
                <a:close/>
                <a:moveTo>
                  <a:pt x="905380" y="4805324"/>
                </a:moveTo>
                <a:cubicBezTo>
                  <a:pt x="895171" y="4821836"/>
                  <a:pt x="902673" y="4819639"/>
                  <a:pt x="909059" y="4822752"/>
                </a:cubicBezTo>
                <a:lnTo>
                  <a:pt x="914215" y="4828348"/>
                </a:lnTo>
                <a:lnTo>
                  <a:pt x="914139" y="4828524"/>
                </a:lnTo>
                <a:lnTo>
                  <a:pt x="914376" y="4828524"/>
                </a:lnTo>
                <a:lnTo>
                  <a:pt x="914215" y="4828348"/>
                </a:lnTo>
                <a:lnTo>
                  <a:pt x="918060" y="4819395"/>
                </a:lnTo>
                <a:cubicBezTo>
                  <a:pt x="920442" y="4816658"/>
                  <a:pt x="922247" y="4813728"/>
                  <a:pt x="918519" y="4809112"/>
                </a:cubicBezTo>
                <a:cubicBezTo>
                  <a:pt x="911772" y="4811716"/>
                  <a:pt x="911298" y="4804140"/>
                  <a:pt x="905380" y="4805324"/>
                </a:cubicBezTo>
                <a:close/>
                <a:moveTo>
                  <a:pt x="2853443" y="4767684"/>
                </a:moveTo>
                <a:cubicBezTo>
                  <a:pt x="2853164" y="4772619"/>
                  <a:pt x="2850402" y="4777077"/>
                  <a:pt x="2846104" y="4779520"/>
                </a:cubicBezTo>
                <a:cubicBezTo>
                  <a:pt x="2848590" y="4783781"/>
                  <a:pt x="2856639" y="4779520"/>
                  <a:pt x="2862794" y="4777863"/>
                </a:cubicBezTo>
                <a:cubicBezTo>
                  <a:pt x="2855574" y="4790055"/>
                  <a:pt x="2818762" y="4793843"/>
                  <a:pt x="2809529" y="4805679"/>
                </a:cubicBezTo>
                <a:cubicBezTo>
                  <a:pt x="2809529" y="4792067"/>
                  <a:pt x="2822668" y="4787806"/>
                  <a:pt x="2795089" y="4797749"/>
                </a:cubicBezTo>
                <a:cubicBezTo>
                  <a:pt x="2789762" y="4793487"/>
                  <a:pt x="2836517" y="4776324"/>
                  <a:pt x="2853443" y="4767684"/>
                </a:cubicBezTo>
                <a:close/>
                <a:moveTo>
                  <a:pt x="2977727" y="4713591"/>
                </a:moveTo>
                <a:cubicBezTo>
                  <a:pt x="2988854" y="4734660"/>
                  <a:pt x="2914046" y="4737737"/>
                  <a:pt x="2890610" y="4758333"/>
                </a:cubicBezTo>
                <a:lnTo>
                  <a:pt x="2890136" y="4758451"/>
                </a:lnTo>
                <a:cubicBezTo>
                  <a:pt x="2892385" y="4734778"/>
                  <a:pt x="2964944" y="4733713"/>
                  <a:pt x="2977727" y="4713591"/>
                </a:cubicBezTo>
                <a:close/>
                <a:moveTo>
                  <a:pt x="3061767" y="4705423"/>
                </a:moveTo>
                <a:cubicBezTo>
                  <a:pt x="2865635" y="4811006"/>
                  <a:pt x="2572443" y="4918482"/>
                  <a:pt x="2351572" y="5021460"/>
                </a:cubicBezTo>
                <a:cubicBezTo>
                  <a:pt x="2355242" y="5004652"/>
                  <a:pt x="2397853" y="4993644"/>
                  <a:pt x="2428628" y="4979914"/>
                </a:cubicBezTo>
                <a:cubicBezTo>
                  <a:pt x="2640148" y="4886168"/>
                  <a:pt x="2864451" y="4787924"/>
                  <a:pt x="3061767" y="4705423"/>
                </a:cubicBezTo>
                <a:close/>
                <a:moveTo>
                  <a:pt x="882891" y="4623514"/>
                </a:moveTo>
                <a:cubicBezTo>
                  <a:pt x="910233" y="4621029"/>
                  <a:pt x="879695" y="4642334"/>
                  <a:pt x="896148" y="4657840"/>
                </a:cubicBezTo>
                <a:lnTo>
                  <a:pt x="896148" y="4658432"/>
                </a:lnTo>
                <a:cubicBezTo>
                  <a:pt x="874842" y="4666363"/>
                  <a:pt x="888572" y="4633220"/>
                  <a:pt x="882891" y="4623514"/>
                </a:cubicBezTo>
                <a:close/>
                <a:moveTo>
                  <a:pt x="3682832" y="4492838"/>
                </a:moveTo>
                <a:cubicBezTo>
                  <a:pt x="3674901" y="4514736"/>
                  <a:pt x="3636314" y="4520891"/>
                  <a:pt x="3619151" y="4524087"/>
                </a:cubicBezTo>
                <a:cubicBezTo>
                  <a:pt x="3633118" y="4511304"/>
                  <a:pt x="3664248" y="4504083"/>
                  <a:pt x="3682832" y="4492838"/>
                </a:cubicBezTo>
                <a:close/>
                <a:moveTo>
                  <a:pt x="946691" y="4473071"/>
                </a:moveTo>
                <a:cubicBezTo>
                  <a:pt x="963143" y="4473189"/>
                  <a:pt x="942666" y="4494495"/>
                  <a:pt x="963972" y="4489760"/>
                </a:cubicBezTo>
                <a:cubicBezTo>
                  <a:pt x="958527" y="4501005"/>
                  <a:pt x="933078" y="4483250"/>
                  <a:pt x="916626" y="4487748"/>
                </a:cubicBezTo>
                <a:cubicBezTo>
                  <a:pt x="915679" y="4468691"/>
                  <a:pt x="947756" y="4492246"/>
                  <a:pt x="946691" y="4473071"/>
                </a:cubicBezTo>
                <a:close/>
                <a:moveTo>
                  <a:pt x="3621992" y="4465969"/>
                </a:moveTo>
                <a:cubicBezTo>
                  <a:pt x="3593347" y="4479463"/>
                  <a:pt x="3579498" y="4476859"/>
                  <a:pt x="3568490" y="4493667"/>
                </a:cubicBezTo>
                <a:cubicBezTo>
                  <a:pt x="3587074" y="4487039"/>
                  <a:pt x="3627555" y="4469284"/>
                  <a:pt x="3621992" y="4465969"/>
                </a:cubicBezTo>
                <a:close/>
                <a:moveTo>
                  <a:pt x="3811850" y="4451529"/>
                </a:moveTo>
                <a:cubicBezTo>
                  <a:pt x="3815638" y="4459696"/>
                  <a:pt x="3794332" y="4459696"/>
                  <a:pt x="3787586" y="4464549"/>
                </a:cubicBezTo>
                <a:cubicBezTo>
                  <a:pt x="3800724" y="4475439"/>
                  <a:pt x="3824871" y="4451529"/>
                  <a:pt x="3847952" y="4456382"/>
                </a:cubicBezTo>
                <a:cubicBezTo>
                  <a:pt x="3815283" y="4476031"/>
                  <a:pt x="3784271" y="4483606"/>
                  <a:pt x="3734558" y="4509646"/>
                </a:cubicBezTo>
                <a:cubicBezTo>
                  <a:pt x="3730297" y="4494377"/>
                  <a:pt x="3771488" y="4493904"/>
                  <a:pt x="3776460" y="4481594"/>
                </a:cubicBezTo>
                <a:cubicBezTo>
                  <a:pt x="3752194" y="4474255"/>
                  <a:pt x="3737043" y="4485381"/>
                  <a:pt x="3754443" y="4467508"/>
                </a:cubicBezTo>
                <a:lnTo>
                  <a:pt x="3754206" y="4467508"/>
                </a:lnTo>
                <a:cubicBezTo>
                  <a:pt x="3767463" y="4472124"/>
                  <a:pt x="3792912" y="4445137"/>
                  <a:pt x="3811850" y="4451529"/>
                </a:cubicBezTo>
                <a:close/>
                <a:moveTo>
                  <a:pt x="3764859" y="4415072"/>
                </a:moveTo>
                <a:lnTo>
                  <a:pt x="3763702" y="4415739"/>
                </a:lnTo>
                <a:lnTo>
                  <a:pt x="3725510" y="4427209"/>
                </a:lnTo>
                <a:cubicBezTo>
                  <a:pt x="3712882" y="4432403"/>
                  <a:pt x="3700765" y="4438838"/>
                  <a:pt x="3689342" y="4446439"/>
                </a:cubicBezTo>
                <a:cubicBezTo>
                  <a:pt x="3701770" y="4446143"/>
                  <a:pt x="3715974" y="4441616"/>
                  <a:pt x="3729409" y="4435505"/>
                </a:cubicBezTo>
                <a:lnTo>
                  <a:pt x="3763702" y="4415739"/>
                </a:lnTo>
                <a:lnTo>
                  <a:pt x="3764741" y="4415427"/>
                </a:lnTo>
                <a:close/>
                <a:moveTo>
                  <a:pt x="870463" y="4409863"/>
                </a:moveTo>
                <a:cubicBezTo>
                  <a:pt x="860994" y="4425251"/>
                  <a:pt x="833059" y="4438034"/>
                  <a:pt x="822288" y="4440875"/>
                </a:cubicBezTo>
                <a:cubicBezTo>
                  <a:pt x="797313" y="4426790"/>
                  <a:pt x="851051" y="4415900"/>
                  <a:pt x="870463" y="4409863"/>
                </a:cubicBezTo>
                <a:close/>
                <a:moveTo>
                  <a:pt x="1192773" y="4409035"/>
                </a:moveTo>
                <a:cubicBezTo>
                  <a:pt x="1188512" y="4430933"/>
                  <a:pt x="1139745" y="4421463"/>
                  <a:pt x="1117492" y="4426671"/>
                </a:cubicBezTo>
                <a:cubicBezTo>
                  <a:pt x="1133590" y="4406431"/>
                  <a:pt x="1164365" y="4425369"/>
                  <a:pt x="1192773" y="4409035"/>
                </a:cubicBezTo>
                <a:close/>
                <a:moveTo>
                  <a:pt x="948703" y="4402170"/>
                </a:moveTo>
                <a:cubicBezTo>
                  <a:pt x="944915" y="4415782"/>
                  <a:pt x="912601" y="4415190"/>
                  <a:pt x="897569" y="4423239"/>
                </a:cubicBezTo>
                <a:cubicBezTo>
                  <a:pt x="901356" y="4409745"/>
                  <a:pt x="933670" y="4410219"/>
                  <a:pt x="948703" y="4402170"/>
                </a:cubicBezTo>
                <a:close/>
                <a:moveTo>
                  <a:pt x="4036508" y="4372579"/>
                </a:moveTo>
                <a:cubicBezTo>
                  <a:pt x="4010705" y="4372579"/>
                  <a:pt x="3972828" y="4394713"/>
                  <a:pt x="3950930" y="4407023"/>
                </a:cubicBezTo>
                <a:cubicBezTo>
                  <a:pt x="3978746" y="4403236"/>
                  <a:pt x="4022542" y="4390334"/>
                  <a:pt x="4037219" y="4372579"/>
                </a:cubicBezTo>
                <a:close/>
                <a:moveTo>
                  <a:pt x="702265" y="4331032"/>
                </a:moveTo>
                <a:cubicBezTo>
                  <a:pt x="719192" y="4357191"/>
                  <a:pt x="778966" y="4348787"/>
                  <a:pt x="798733" y="4344881"/>
                </a:cubicBezTo>
                <a:cubicBezTo>
                  <a:pt x="760738" y="4333636"/>
                  <a:pt x="741444" y="4335885"/>
                  <a:pt x="702265" y="4331032"/>
                </a:cubicBezTo>
                <a:close/>
                <a:moveTo>
                  <a:pt x="720621" y="4292866"/>
                </a:moveTo>
                <a:cubicBezTo>
                  <a:pt x="718533" y="4293148"/>
                  <a:pt x="716913" y="4294960"/>
                  <a:pt x="715877" y="4299665"/>
                </a:cubicBezTo>
                <a:cubicBezTo>
                  <a:pt x="724281" y="4300730"/>
                  <a:pt x="741326" y="4325114"/>
                  <a:pt x="746771" y="4306529"/>
                </a:cubicBezTo>
                <a:cubicBezTo>
                  <a:pt x="743338" y="4307240"/>
                  <a:pt x="740261" y="4307714"/>
                  <a:pt x="739906" y="4303216"/>
                </a:cubicBezTo>
                <a:cubicBezTo>
                  <a:pt x="743693" y="4300849"/>
                  <a:pt x="750322" y="4299902"/>
                  <a:pt x="748901" y="4294930"/>
                </a:cubicBezTo>
                <a:cubicBezTo>
                  <a:pt x="737361" y="4304962"/>
                  <a:pt x="726885" y="4292023"/>
                  <a:pt x="720621" y="4292866"/>
                </a:cubicBezTo>
                <a:close/>
                <a:moveTo>
                  <a:pt x="1334930" y="4289722"/>
                </a:moveTo>
                <a:cubicBezTo>
                  <a:pt x="1328775" y="4301559"/>
                  <a:pt x="1311257" y="4308661"/>
                  <a:pt x="1290543" y="4314106"/>
                </a:cubicBezTo>
                <a:cubicBezTo>
                  <a:pt x="1264857" y="4312922"/>
                  <a:pt x="1328893" y="4300612"/>
                  <a:pt x="1303208" y="4299310"/>
                </a:cubicBezTo>
                <a:cubicBezTo>
                  <a:pt x="1304037" y="4284869"/>
                  <a:pt x="1321791" y="4301204"/>
                  <a:pt x="1334930" y="4289722"/>
                </a:cubicBezTo>
                <a:close/>
                <a:moveTo>
                  <a:pt x="1438382" y="4214205"/>
                </a:moveTo>
                <a:cubicBezTo>
                  <a:pt x="1389141" y="4213850"/>
                  <a:pt x="1345701" y="4258000"/>
                  <a:pt x="1340848" y="4233617"/>
                </a:cubicBezTo>
                <a:cubicBezTo>
                  <a:pt x="1323567" y="4234919"/>
                  <a:pt x="1323212" y="4244507"/>
                  <a:pt x="1310783" y="4248294"/>
                </a:cubicBezTo>
                <a:cubicBezTo>
                  <a:pt x="1235266" y="4273743"/>
                  <a:pt x="1304155" y="4252555"/>
                  <a:pt x="1334457" y="4251727"/>
                </a:cubicBezTo>
                <a:cubicBezTo>
                  <a:pt x="1324632" y="4266049"/>
                  <a:pt x="1274208" y="4255278"/>
                  <a:pt x="1270539" y="4287237"/>
                </a:cubicBezTo>
                <a:cubicBezTo>
                  <a:pt x="1330787" y="4264629"/>
                  <a:pt x="1357183" y="4266167"/>
                  <a:pt x="1380382" y="4231960"/>
                </a:cubicBezTo>
                <a:cubicBezTo>
                  <a:pt x="1396125" y="4239772"/>
                  <a:pt x="1424414" y="4231960"/>
                  <a:pt x="1438382" y="4214205"/>
                </a:cubicBezTo>
                <a:close/>
                <a:moveTo>
                  <a:pt x="1981707" y="4140429"/>
                </a:moveTo>
                <a:lnTo>
                  <a:pt x="1980733" y="4141292"/>
                </a:lnTo>
                <a:lnTo>
                  <a:pt x="1980733" y="4140700"/>
                </a:lnTo>
                <a:close/>
                <a:moveTo>
                  <a:pt x="4541102" y="4136203"/>
                </a:moveTo>
                <a:lnTo>
                  <a:pt x="4540967" y="4136216"/>
                </a:lnTo>
                <a:lnTo>
                  <a:pt x="4529320" y="4136471"/>
                </a:lnTo>
                <a:cubicBezTo>
                  <a:pt x="4492664" y="4143541"/>
                  <a:pt x="4405588" y="4191494"/>
                  <a:pt x="4394092" y="4191598"/>
                </a:cubicBezTo>
                <a:cubicBezTo>
                  <a:pt x="4421331" y="4193462"/>
                  <a:pt x="4500678" y="4145664"/>
                  <a:pt x="4531270" y="4137175"/>
                </a:cubicBezTo>
                <a:lnTo>
                  <a:pt x="4540967" y="4136216"/>
                </a:lnTo>
                <a:lnTo>
                  <a:pt x="4541575" y="4136203"/>
                </a:lnTo>
                <a:close/>
                <a:moveTo>
                  <a:pt x="4673671" y="4121525"/>
                </a:moveTo>
                <a:cubicBezTo>
                  <a:pt x="4669587" y="4121703"/>
                  <a:pt x="4663344" y="4125106"/>
                  <a:pt x="4657869" y="4127369"/>
                </a:cubicBezTo>
                <a:lnTo>
                  <a:pt x="4651416" y="4129141"/>
                </a:lnTo>
                <a:close/>
                <a:moveTo>
                  <a:pt x="2035773" y="4116554"/>
                </a:moveTo>
                <a:cubicBezTo>
                  <a:pt x="2029441" y="4124484"/>
                  <a:pt x="2021628" y="4128716"/>
                  <a:pt x="2012425" y="4131867"/>
                </a:cubicBezTo>
                <a:lnTo>
                  <a:pt x="1981707" y="4140429"/>
                </a:lnTo>
                <a:lnTo>
                  <a:pt x="1989316" y="4133682"/>
                </a:lnTo>
                <a:cubicBezTo>
                  <a:pt x="2001705" y="4127140"/>
                  <a:pt x="2023433" y="4123212"/>
                  <a:pt x="2035773" y="4116554"/>
                </a:cubicBezTo>
                <a:close/>
                <a:moveTo>
                  <a:pt x="4873591" y="4069443"/>
                </a:moveTo>
                <a:cubicBezTo>
                  <a:pt x="4709891" y="4160941"/>
                  <a:pt x="4415042" y="4239180"/>
                  <a:pt x="4176417" y="4327244"/>
                </a:cubicBezTo>
                <a:lnTo>
                  <a:pt x="4180932" y="4323067"/>
                </a:lnTo>
                <a:lnTo>
                  <a:pt x="4186238" y="4320761"/>
                </a:lnTo>
                <a:lnTo>
                  <a:pt x="4190858" y="4318959"/>
                </a:lnTo>
                <a:lnTo>
                  <a:pt x="4190384" y="4318959"/>
                </a:lnTo>
                <a:lnTo>
                  <a:pt x="4186238" y="4320761"/>
                </a:lnTo>
                <a:lnTo>
                  <a:pt x="4181374" y="4322658"/>
                </a:lnTo>
                <a:lnTo>
                  <a:pt x="4180932" y="4323067"/>
                </a:lnTo>
                <a:lnTo>
                  <a:pt x="4162909" y="4330899"/>
                </a:lnTo>
                <a:cubicBezTo>
                  <a:pt x="4089066" y="4362333"/>
                  <a:pt x="3952173" y="4416966"/>
                  <a:pt x="3858960" y="4456737"/>
                </a:cubicBezTo>
                <a:cubicBezTo>
                  <a:pt x="3863576" y="4439692"/>
                  <a:pt x="3903110" y="4434247"/>
                  <a:pt x="3921339" y="4421227"/>
                </a:cubicBezTo>
                <a:cubicBezTo>
                  <a:pt x="3898968" y="4411048"/>
                  <a:pt x="3871033" y="4443125"/>
                  <a:pt x="3841797" y="4440284"/>
                </a:cubicBezTo>
                <a:cubicBezTo>
                  <a:pt x="4011652" y="4367371"/>
                  <a:pt x="4163988" y="4303217"/>
                  <a:pt x="4335856" y="4258948"/>
                </a:cubicBezTo>
                <a:cubicBezTo>
                  <a:pt x="4395038" y="4222491"/>
                  <a:pt x="4532579" y="4190888"/>
                  <a:pt x="4643606" y="4152419"/>
                </a:cubicBezTo>
                <a:cubicBezTo>
                  <a:pt x="4654851" y="4159757"/>
                  <a:pt x="4585489" y="4169937"/>
                  <a:pt x="4579570" y="4183075"/>
                </a:cubicBezTo>
                <a:cubicBezTo>
                  <a:pt x="4642423" y="4170529"/>
                  <a:pt x="4687520" y="4137623"/>
                  <a:pt x="4752740" y="4119394"/>
                </a:cubicBezTo>
                <a:cubicBezTo>
                  <a:pt x="4744336" y="4104362"/>
                  <a:pt x="4713442" y="4122945"/>
                  <a:pt x="4696042" y="4121288"/>
                </a:cubicBezTo>
                <a:cubicBezTo>
                  <a:pt x="4749070" y="4086607"/>
                  <a:pt x="4825534" y="4095485"/>
                  <a:pt x="4873591" y="4069443"/>
                </a:cubicBezTo>
                <a:close/>
                <a:moveTo>
                  <a:pt x="1989729" y="4057134"/>
                </a:moveTo>
                <a:cubicBezTo>
                  <a:pt x="1955876" y="4068970"/>
                  <a:pt x="1933505" y="4064946"/>
                  <a:pt x="1912199" y="4086370"/>
                </a:cubicBezTo>
                <a:cubicBezTo>
                  <a:pt x="1933032" y="4085778"/>
                  <a:pt x="1982508" y="4068142"/>
                  <a:pt x="1989729" y="4057134"/>
                </a:cubicBezTo>
                <a:close/>
                <a:moveTo>
                  <a:pt x="2133898" y="4002212"/>
                </a:moveTo>
                <a:cubicBezTo>
                  <a:pt x="2110225" y="4025175"/>
                  <a:pt x="2067495" y="4011326"/>
                  <a:pt x="2062879" y="4034644"/>
                </a:cubicBezTo>
                <a:cubicBezTo>
                  <a:pt x="2086078" y="4023281"/>
                  <a:pt x="2132714" y="4024465"/>
                  <a:pt x="2134253" y="4002212"/>
                </a:cubicBezTo>
                <a:close/>
                <a:moveTo>
                  <a:pt x="2423161" y="3963638"/>
                </a:moveTo>
                <a:lnTo>
                  <a:pt x="2419104" y="3964966"/>
                </a:lnTo>
                <a:lnTo>
                  <a:pt x="2408988" y="3971985"/>
                </a:lnTo>
                <a:lnTo>
                  <a:pt x="2410281" y="3971260"/>
                </a:lnTo>
                <a:close/>
                <a:moveTo>
                  <a:pt x="2458929" y="3949066"/>
                </a:moveTo>
                <a:lnTo>
                  <a:pt x="2457714" y="3949069"/>
                </a:lnTo>
                <a:lnTo>
                  <a:pt x="2456817" y="3949828"/>
                </a:lnTo>
                <a:close/>
                <a:moveTo>
                  <a:pt x="2613300" y="3908817"/>
                </a:moveTo>
                <a:lnTo>
                  <a:pt x="2610567" y="3910137"/>
                </a:lnTo>
                <a:lnTo>
                  <a:pt x="2612391" y="3909680"/>
                </a:lnTo>
                <a:close/>
                <a:moveTo>
                  <a:pt x="2633875" y="3889055"/>
                </a:moveTo>
                <a:cubicBezTo>
                  <a:pt x="2624997" y="3897222"/>
                  <a:pt x="2599475" y="3898931"/>
                  <a:pt x="2584771" y="3907614"/>
                </a:cubicBezTo>
                <a:lnTo>
                  <a:pt x="2576482" y="3917077"/>
                </a:lnTo>
                <a:lnTo>
                  <a:pt x="2623261" y="3899358"/>
                </a:lnTo>
                <a:lnTo>
                  <a:pt x="2634111" y="3889055"/>
                </a:lnTo>
                <a:close/>
                <a:moveTo>
                  <a:pt x="2813436" y="3806672"/>
                </a:moveTo>
                <a:cubicBezTo>
                  <a:pt x="2709866" y="3845496"/>
                  <a:pt x="2633520" y="3869169"/>
                  <a:pt x="2548770" y="3910953"/>
                </a:cubicBezTo>
                <a:lnTo>
                  <a:pt x="2507578" y="3925867"/>
                </a:lnTo>
                <a:cubicBezTo>
                  <a:pt x="2496807" y="3927879"/>
                  <a:pt x="2460232" y="3944568"/>
                  <a:pt x="2488403" y="3937703"/>
                </a:cubicBezTo>
                <a:cubicBezTo>
                  <a:pt x="2561553" y="3918883"/>
                  <a:pt x="2635295" y="3867276"/>
                  <a:pt x="2689033" y="3865145"/>
                </a:cubicBezTo>
                <a:cubicBezTo>
                  <a:pt x="2682286" y="3869998"/>
                  <a:pt x="2660744" y="3870235"/>
                  <a:pt x="2665360" y="3878402"/>
                </a:cubicBezTo>
                <a:cubicBezTo>
                  <a:pt x="2729514" y="3848810"/>
                  <a:pt x="2777571" y="3835080"/>
                  <a:pt x="2813672" y="3806672"/>
                </a:cubicBezTo>
                <a:close/>
                <a:moveTo>
                  <a:pt x="2861564" y="3767499"/>
                </a:moveTo>
                <a:lnTo>
                  <a:pt x="2842056" y="3770430"/>
                </a:lnTo>
                <a:cubicBezTo>
                  <a:pt x="2775714" y="3786675"/>
                  <a:pt x="2705960" y="3819100"/>
                  <a:pt x="2631744" y="3839341"/>
                </a:cubicBezTo>
                <a:cubicBezTo>
                  <a:pt x="2654707" y="3844904"/>
                  <a:pt x="2693650" y="3822296"/>
                  <a:pt x="2722886" y="3816970"/>
                </a:cubicBezTo>
                <a:lnTo>
                  <a:pt x="2709997" y="3833812"/>
                </a:lnTo>
                <a:lnTo>
                  <a:pt x="2723484" y="3828055"/>
                </a:lnTo>
                <a:cubicBezTo>
                  <a:pt x="2755007" y="3814759"/>
                  <a:pt x="2789466" y="3800459"/>
                  <a:pt x="2829770" y="3784184"/>
                </a:cubicBezTo>
                <a:cubicBezTo>
                  <a:pt x="2830954" y="3788089"/>
                  <a:pt x="2824561" y="3789510"/>
                  <a:pt x="2820892" y="3791877"/>
                </a:cubicBezTo>
                <a:lnTo>
                  <a:pt x="2823793" y="3791393"/>
                </a:lnTo>
                <a:lnTo>
                  <a:pt x="2886567" y="3768266"/>
                </a:lnTo>
                <a:lnTo>
                  <a:pt x="2849300" y="3775897"/>
                </a:lnTo>
                <a:close/>
                <a:moveTo>
                  <a:pt x="493350" y="3760036"/>
                </a:moveTo>
                <a:lnTo>
                  <a:pt x="467073" y="3768084"/>
                </a:lnTo>
                <a:cubicBezTo>
                  <a:pt x="468256" y="3782052"/>
                  <a:pt x="502582" y="3775542"/>
                  <a:pt x="501754" y="3768084"/>
                </a:cubicBezTo>
                <a:cubicBezTo>
                  <a:pt x="497138" y="3768440"/>
                  <a:pt x="494297" y="3765954"/>
                  <a:pt x="493350" y="3760036"/>
                </a:cubicBezTo>
                <a:close/>
                <a:moveTo>
                  <a:pt x="469677" y="3739913"/>
                </a:moveTo>
                <a:cubicBezTo>
                  <a:pt x="457840" y="3746897"/>
                  <a:pt x="447187" y="3754117"/>
                  <a:pt x="449436" y="3767966"/>
                </a:cubicBezTo>
                <a:cubicBezTo>
                  <a:pt x="467310" y="3764060"/>
                  <a:pt x="473465" y="3754236"/>
                  <a:pt x="470032" y="3740387"/>
                </a:cubicBezTo>
                <a:close/>
                <a:moveTo>
                  <a:pt x="436890" y="3706771"/>
                </a:moveTo>
                <a:cubicBezTo>
                  <a:pt x="422449" y="3731628"/>
                  <a:pt x="441032" y="3720501"/>
                  <a:pt x="445885" y="3736481"/>
                </a:cubicBezTo>
                <a:lnTo>
                  <a:pt x="446004" y="3736481"/>
                </a:lnTo>
                <a:cubicBezTo>
                  <a:pt x="443045" y="3726656"/>
                  <a:pt x="457840" y="3725828"/>
                  <a:pt x="450502" y="3713399"/>
                </a:cubicBezTo>
                <a:cubicBezTo>
                  <a:pt x="443518" y="3715530"/>
                  <a:pt x="443163" y="3706179"/>
                  <a:pt x="436890" y="3706771"/>
                </a:cubicBezTo>
                <a:close/>
                <a:moveTo>
                  <a:pt x="413808" y="3480456"/>
                </a:moveTo>
                <a:cubicBezTo>
                  <a:pt x="442098" y="3482113"/>
                  <a:pt x="410494" y="3503655"/>
                  <a:pt x="427539" y="3525080"/>
                </a:cubicBezTo>
                <a:cubicBezTo>
                  <a:pt x="405523" y="3531590"/>
                  <a:pt x="419727" y="3493121"/>
                  <a:pt x="413808" y="3480456"/>
                </a:cubicBezTo>
                <a:close/>
                <a:moveTo>
                  <a:pt x="4690442" y="3200946"/>
                </a:moveTo>
                <a:lnTo>
                  <a:pt x="4671141" y="3206498"/>
                </a:lnTo>
                <a:cubicBezTo>
                  <a:pt x="4653423" y="3210700"/>
                  <a:pt x="4635724" y="3215080"/>
                  <a:pt x="4620464" y="3222174"/>
                </a:cubicBezTo>
                <a:lnTo>
                  <a:pt x="4610534" y="3230981"/>
                </a:lnTo>
                <a:close/>
                <a:moveTo>
                  <a:pt x="649712" y="2904726"/>
                </a:moveTo>
                <a:lnTo>
                  <a:pt x="624855" y="2909816"/>
                </a:lnTo>
                <a:cubicBezTo>
                  <a:pt x="624855" y="2923783"/>
                  <a:pt x="657287" y="2921652"/>
                  <a:pt x="656814" y="2913840"/>
                </a:cubicBezTo>
                <a:cubicBezTo>
                  <a:pt x="652671" y="2913603"/>
                  <a:pt x="650185" y="2910762"/>
                  <a:pt x="649712" y="2904726"/>
                </a:cubicBezTo>
                <a:close/>
                <a:moveTo>
                  <a:pt x="629589" y="2882236"/>
                </a:moveTo>
                <a:cubicBezTo>
                  <a:pt x="618463" y="2887918"/>
                  <a:pt x="607810" y="2894073"/>
                  <a:pt x="608875" y="2907803"/>
                </a:cubicBezTo>
                <a:cubicBezTo>
                  <a:pt x="625328" y="2905673"/>
                  <a:pt x="631602" y="2896795"/>
                  <a:pt x="629589" y="2882236"/>
                </a:cubicBezTo>
                <a:close/>
                <a:moveTo>
                  <a:pt x="601655" y="2845780"/>
                </a:moveTo>
                <a:cubicBezTo>
                  <a:pt x="586504" y="2868743"/>
                  <a:pt x="604378" y="2859747"/>
                  <a:pt x="607692" y="2876318"/>
                </a:cubicBezTo>
                <a:cubicBezTo>
                  <a:pt x="605680" y="2866139"/>
                  <a:pt x="619528" y="2867085"/>
                  <a:pt x="613492" y="2853947"/>
                </a:cubicBezTo>
                <a:cubicBezTo>
                  <a:pt x="606982" y="2855249"/>
                  <a:pt x="607218" y="2846016"/>
                  <a:pt x="601655" y="2845780"/>
                </a:cubicBezTo>
                <a:close/>
                <a:moveTo>
                  <a:pt x="596565" y="2618991"/>
                </a:moveTo>
                <a:cubicBezTo>
                  <a:pt x="622132" y="2623844"/>
                  <a:pt x="591831" y="2641599"/>
                  <a:pt x="605916" y="2664798"/>
                </a:cubicBezTo>
                <a:cubicBezTo>
                  <a:pt x="585439" y="2668586"/>
                  <a:pt x="601063" y="2632248"/>
                  <a:pt x="596565" y="2618991"/>
                </a:cubicBezTo>
                <a:close/>
                <a:moveTo>
                  <a:pt x="593368" y="2123747"/>
                </a:moveTo>
                <a:lnTo>
                  <a:pt x="572298" y="2129547"/>
                </a:lnTo>
                <a:cubicBezTo>
                  <a:pt x="573837" y="2143396"/>
                  <a:pt x="601535" y="2139726"/>
                  <a:pt x="600351" y="2132506"/>
                </a:cubicBezTo>
                <a:cubicBezTo>
                  <a:pt x="596800" y="2132388"/>
                  <a:pt x="594314" y="2129665"/>
                  <a:pt x="593368" y="2123747"/>
                </a:cubicBezTo>
                <a:close/>
                <a:moveTo>
                  <a:pt x="573719" y="2102204"/>
                </a:moveTo>
                <a:cubicBezTo>
                  <a:pt x="564605" y="2108241"/>
                  <a:pt x="555964" y="2114041"/>
                  <a:pt x="558331" y="2128127"/>
                </a:cubicBezTo>
                <a:cubicBezTo>
                  <a:pt x="572417" y="2125523"/>
                  <a:pt x="576915" y="2116527"/>
                  <a:pt x="573719" y="2102204"/>
                </a:cubicBezTo>
                <a:close/>
                <a:moveTo>
                  <a:pt x="545074" y="2067050"/>
                </a:moveTo>
                <a:cubicBezTo>
                  <a:pt x="534895" y="2090368"/>
                  <a:pt x="549572" y="2080899"/>
                  <a:pt x="554070" y="2096996"/>
                </a:cubicBezTo>
                <a:cubicBezTo>
                  <a:pt x="551348" y="2087054"/>
                  <a:pt x="563776" y="2087409"/>
                  <a:pt x="556911" y="2074625"/>
                </a:cubicBezTo>
                <a:cubicBezTo>
                  <a:pt x="551229" y="2076164"/>
                  <a:pt x="550638" y="2067050"/>
                  <a:pt x="545074" y="2067050"/>
                </a:cubicBezTo>
                <a:close/>
                <a:moveTo>
                  <a:pt x="561633" y="2008272"/>
                </a:moveTo>
                <a:lnTo>
                  <a:pt x="561557" y="2008504"/>
                </a:lnTo>
                <a:lnTo>
                  <a:pt x="561601" y="2008536"/>
                </a:lnTo>
                <a:close/>
                <a:moveTo>
                  <a:pt x="459385" y="1940378"/>
                </a:moveTo>
                <a:lnTo>
                  <a:pt x="460281" y="1940647"/>
                </a:lnTo>
                <a:lnTo>
                  <a:pt x="470817" y="1954944"/>
                </a:lnTo>
                <a:lnTo>
                  <a:pt x="470741" y="1955076"/>
                </a:lnTo>
                <a:lnTo>
                  <a:pt x="470741" y="1955786"/>
                </a:lnTo>
                <a:close/>
                <a:moveTo>
                  <a:pt x="417835" y="1884000"/>
                </a:moveTo>
                <a:lnTo>
                  <a:pt x="459385" y="1940378"/>
                </a:lnTo>
                <a:lnTo>
                  <a:pt x="458667" y="1940162"/>
                </a:lnTo>
                <a:lnTo>
                  <a:pt x="417113" y="1884357"/>
                </a:lnTo>
                <a:lnTo>
                  <a:pt x="417713" y="1884057"/>
                </a:lnTo>
                <a:close/>
                <a:moveTo>
                  <a:pt x="412220" y="1876382"/>
                </a:moveTo>
                <a:lnTo>
                  <a:pt x="412945" y="1876780"/>
                </a:lnTo>
                <a:lnTo>
                  <a:pt x="418201" y="1883831"/>
                </a:lnTo>
                <a:lnTo>
                  <a:pt x="417835" y="1884000"/>
                </a:lnTo>
                <a:close/>
                <a:moveTo>
                  <a:pt x="410113" y="1875889"/>
                </a:moveTo>
                <a:lnTo>
                  <a:pt x="410808" y="1875889"/>
                </a:lnTo>
                <a:lnTo>
                  <a:pt x="417113" y="1884357"/>
                </a:lnTo>
                <a:lnTo>
                  <a:pt x="416529" y="1884648"/>
                </a:lnTo>
                <a:close/>
                <a:moveTo>
                  <a:pt x="372054" y="1826011"/>
                </a:moveTo>
                <a:lnTo>
                  <a:pt x="372278" y="1826228"/>
                </a:lnTo>
                <a:lnTo>
                  <a:pt x="373326" y="1827478"/>
                </a:lnTo>
                <a:close/>
                <a:moveTo>
                  <a:pt x="372932" y="1823996"/>
                </a:moveTo>
                <a:lnTo>
                  <a:pt x="374273" y="1825584"/>
                </a:lnTo>
                <a:lnTo>
                  <a:pt x="374323" y="1825648"/>
                </a:lnTo>
                <a:lnTo>
                  <a:pt x="372984" y="1824094"/>
                </a:lnTo>
                <a:close/>
                <a:moveTo>
                  <a:pt x="372369" y="1823380"/>
                </a:moveTo>
                <a:lnTo>
                  <a:pt x="372984" y="1824094"/>
                </a:lnTo>
                <a:lnTo>
                  <a:pt x="373013" y="1824149"/>
                </a:lnTo>
                <a:close/>
                <a:moveTo>
                  <a:pt x="356383" y="1806898"/>
                </a:moveTo>
                <a:lnTo>
                  <a:pt x="366934" y="1816470"/>
                </a:lnTo>
                <a:lnTo>
                  <a:pt x="372379" y="1822980"/>
                </a:lnTo>
                <a:lnTo>
                  <a:pt x="372431" y="1823043"/>
                </a:lnTo>
                <a:lnTo>
                  <a:pt x="372932" y="1823996"/>
                </a:lnTo>
                <a:lnTo>
                  <a:pt x="366579" y="1816470"/>
                </a:lnTo>
                <a:lnTo>
                  <a:pt x="372369" y="1823380"/>
                </a:lnTo>
                <a:lnTo>
                  <a:pt x="366105" y="1816115"/>
                </a:lnTo>
                <a:lnTo>
                  <a:pt x="370840" y="1821796"/>
                </a:lnTo>
                <a:lnTo>
                  <a:pt x="373799" y="1825229"/>
                </a:lnTo>
                <a:lnTo>
                  <a:pt x="373207" y="1824519"/>
                </a:lnTo>
                <a:lnTo>
                  <a:pt x="373013" y="1824149"/>
                </a:lnTo>
                <a:lnTo>
                  <a:pt x="373917" y="1825229"/>
                </a:lnTo>
                <a:lnTo>
                  <a:pt x="379954" y="1832804"/>
                </a:lnTo>
                <a:lnTo>
                  <a:pt x="382085" y="1835527"/>
                </a:lnTo>
                <a:lnTo>
                  <a:pt x="383717" y="1837708"/>
                </a:lnTo>
                <a:lnTo>
                  <a:pt x="412220" y="1876382"/>
                </a:lnTo>
                <a:lnTo>
                  <a:pt x="411321" y="1875889"/>
                </a:lnTo>
                <a:lnTo>
                  <a:pt x="410808" y="1875889"/>
                </a:lnTo>
                <a:lnTo>
                  <a:pt x="380664" y="1835408"/>
                </a:lnTo>
                <a:lnTo>
                  <a:pt x="378179" y="1832212"/>
                </a:lnTo>
                <a:cubicBezTo>
                  <a:pt x="375811" y="1829135"/>
                  <a:pt x="373444" y="1826176"/>
                  <a:pt x="371313" y="1823808"/>
                </a:cubicBezTo>
                <a:lnTo>
                  <a:pt x="364292" y="1815566"/>
                </a:lnTo>
                <a:lnTo>
                  <a:pt x="364685" y="1815996"/>
                </a:lnTo>
                <a:lnTo>
                  <a:pt x="373444" y="1826294"/>
                </a:lnTo>
                <a:lnTo>
                  <a:pt x="365632" y="1817062"/>
                </a:lnTo>
                <a:lnTo>
                  <a:pt x="363146" y="1814221"/>
                </a:lnTo>
                <a:lnTo>
                  <a:pt x="364292" y="1815566"/>
                </a:lnTo>
                <a:close/>
                <a:moveTo>
                  <a:pt x="338883" y="1791023"/>
                </a:moveTo>
                <a:lnTo>
                  <a:pt x="347512" y="1798851"/>
                </a:lnTo>
                <a:lnTo>
                  <a:pt x="366934" y="1818955"/>
                </a:lnTo>
                <a:lnTo>
                  <a:pt x="373917" y="1827241"/>
                </a:lnTo>
                <a:lnTo>
                  <a:pt x="379717" y="1834461"/>
                </a:lnTo>
                <a:lnTo>
                  <a:pt x="381848" y="1837302"/>
                </a:lnTo>
                <a:lnTo>
                  <a:pt x="410113" y="1875889"/>
                </a:lnTo>
                <a:lnTo>
                  <a:pt x="409782" y="1875889"/>
                </a:lnTo>
                <a:lnTo>
                  <a:pt x="381966" y="1838131"/>
                </a:lnTo>
                <a:lnTo>
                  <a:pt x="379836" y="1835408"/>
                </a:lnTo>
                <a:lnTo>
                  <a:pt x="373326" y="1827241"/>
                </a:lnTo>
                <a:lnTo>
                  <a:pt x="372278" y="1826228"/>
                </a:lnTo>
                <a:lnTo>
                  <a:pt x="366579" y="1819429"/>
                </a:lnTo>
                <a:lnTo>
                  <a:pt x="363695" y="1816372"/>
                </a:lnTo>
                <a:lnTo>
                  <a:pt x="360187" y="1812327"/>
                </a:lnTo>
                <a:lnTo>
                  <a:pt x="354743" y="1806883"/>
                </a:lnTo>
                <a:lnTo>
                  <a:pt x="354741" y="1806881"/>
                </a:lnTo>
                <a:close/>
                <a:moveTo>
                  <a:pt x="335175" y="1787659"/>
                </a:moveTo>
                <a:lnTo>
                  <a:pt x="336514" y="1788654"/>
                </a:lnTo>
                <a:lnTo>
                  <a:pt x="338883" y="1791023"/>
                </a:lnTo>
                <a:close/>
                <a:moveTo>
                  <a:pt x="327812" y="1779847"/>
                </a:moveTo>
                <a:lnTo>
                  <a:pt x="328820" y="1780605"/>
                </a:lnTo>
                <a:lnTo>
                  <a:pt x="333200" y="1784511"/>
                </a:lnTo>
                <a:lnTo>
                  <a:pt x="333684" y="1784511"/>
                </a:lnTo>
                <a:lnTo>
                  <a:pt x="340805" y="1791066"/>
                </a:lnTo>
                <a:cubicBezTo>
                  <a:pt x="344385" y="1794454"/>
                  <a:pt x="349298" y="1799307"/>
                  <a:pt x="356044" y="1806527"/>
                </a:cubicBezTo>
                <a:lnTo>
                  <a:pt x="356383" y="1806898"/>
                </a:lnTo>
                <a:lnTo>
                  <a:pt x="347512" y="1798851"/>
                </a:lnTo>
                <a:lnTo>
                  <a:pt x="336632" y="1787589"/>
                </a:lnTo>
                <a:close/>
                <a:moveTo>
                  <a:pt x="327561" y="1779627"/>
                </a:moveTo>
                <a:lnTo>
                  <a:pt x="327812" y="1779847"/>
                </a:lnTo>
                <a:lnTo>
                  <a:pt x="327540" y="1779642"/>
                </a:lnTo>
                <a:close/>
                <a:moveTo>
                  <a:pt x="323200" y="1778763"/>
                </a:moveTo>
                <a:lnTo>
                  <a:pt x="332290" y="1785516"/>
                </a:lnTo>
                <a:lnTo>
                  <a:pt x="354741" y="1806881"/>
                </a:lnTo>
                <a:lnTo>
                  <a:pt x="354742" y="1806882"/>
                </a:lnTo>
                <a:lnTo>
                  <a:pt x="354743" y="1806883"/>
                </a:lnTo>
                <a:lnTo>
                  <a:pt x="363695" y="1816372"/>
                </a:lnTo>
                <a:lnTo>
                  <a:pt x="372054" y="1826011"/>
                </a:lnTo>
                <a:close/>
                <a:moveTo>
                  <a:pt x="318153" y="1772871"/>
                </a:moveTo>
                <a:lnTo>
                  <a:pt x="321230" y="1775178"/>
                </a:lnTo>
                <a:lnTo>
                  <a:pt x="322634" y="1776283"/>
                </a:lnTo>
                <a:lnTo>
                  <a:pt x="335175" y="1787659"/>
                </a:lnTo>
                <a:lnTo>
                  <a:pt x="332290" y="1785516"/>
                </a:lnTo>
                <a:lnTo>
                  <a:pt x="325388" y="1778948"/>
                </a:lnTo>
                <a:close/>
                <a:moveTo>
                  <a:pt x="318966" y="1772083"/>
                </a:moveTo>
                <a:cubicBezTo>
                  <a:pt x="316421" y="1770011"/>
                  <a:pt x="317576" y="1771136"/>
                  <a:pt x="323494" y="1775752"/>
                </a:cubicBezTo>
                <a:lnTo>
                  <a:pt x="327804" y="1779453"/>
                </a:lnTo>
                <a:lnTo>
                  <a:pt x="327561" y="1779627"/>
                </a:lnTo>
                <a:close/>
                <a:moveTo>
                  <a:pt x="314905" y="1770142"/>
                </a:moveTo>
                <a:lnTo>
                  <a:pt x="327540" y="1779642"/>
                </a:lnTo>
                <a:lnTo>
                  <a:pt x="327518" y="1779657"/>
                </a:lnTo>
                <a:cubicBezTo>
                  <a:pt x="327636" y="1780250"/>
                  <a:pt x="327518" y="1780250"/>
                  <a:pt x="326926" y="1779657"/>
                </a:cubicBezTo>
                <a:lnTo>
                  <a:pt x="322634" y="1776283"/>
                </a:lnTo>
                <a:lnTo>
                  <a:pt x="322310" y="1775989"/>
                </a:lnTo>
                <a:lnTo>
                  <a:pt x="321230" y="1775178"/>
                </a:lnTo>
                <a:lnTo>
                  <a:pt x="316075" y="1771125"/>
                </a:lnTo>
                <a:close/>
                <a:moveTo>
                  <a:pt x="304836" y="1762791"/>
                </a:moveTo>
                <a:cubicBezTo>
                  <a:pt x="303875" y="1762169"/>
                  <a:pt x="304319" y="1762554"/>
                  <a:pt x="305976" y="1763560"/>
                </a:cubicBezTo>
                <a:cubicBezTo>
                  <a:pt x="309290" y="1765573"/>
                  <a:pt x="310000" y="1766519"/>
                  <a:pt x="313551" y="1769005"/>
                </a:cubicBezTo>
                <a:lnTo>
                  <a:pt x="314905" y="1770142"/>
                </a:lnTo>
                <a:lnTo>
                  <a:pt x="313077" y="1768768"/>
                </a:lnTo>
                <a:lnTo>
                  <a:pt x="316075" y="1771125"/>
                </a:lnTo>
                <a:lnTo>
                  <a:pt x="318153" y="1772871"/>
                </a:lnTo>
                <a:lnTo>
                  <a:pt x="313494" y="1769377"/>
                </a:lnTo>
                <a:lnTo>
                  <a:pt x="312131" y="1768058"/>
                </a:lnTo>
                <a:cubicBezTo>
                  <a:pt x="308166" y="1765040"/>
                  <a:pt x="305798" y="1763412"/>
                  <a:pt x="304836" y="1762791"/>
                </a:cubicBezTo>
                <a:close/>
                <a:moveTo>
                  <a:pt x="290943" y="1754801"/>
                </a:moveTo>
                <a:cubicBezTo>
                  <a:pt x="294424" y="1756549"/>
                  <a:pt x="297785" y="1758526"/>
                  <a:pt x="301004" y="1760720"/>
                </a:cubicBezTo>
                <a:cubicBezTo>
                  <a:pt x="304294" y="1762645"/>
                  <a:pt x="307457" y="1764780"/>
                  <a:pt x="310473" y="1767111"/>
                </a:cubicBezTo>
                <a:lnTo>
                  <a:pt x="313494" y="1769377"/>
                </a:lnTo>
                <a:lnTo>
                  <a:pt x="323200" y="1778763"/>
                </a:lnTo>
                <a:close/>
                <a:moveTo>
                  <a:pt x="4424513" y="1561155"/>
                </a:moveTo>
                <a:cubicBezTo>
                  <a:pt x="4419068" y="1577135"/>
                  <a:pt x="4408178" y="1582698"/>
                  <a:pt x="4413386" y="1598677"/>
                </a:cubicBezTo>
                <a:cubicBezTo>
                  <a:pt x="4421554" y="1591812"/>
                  <a:pt x="4428892" y="1568021"/>
                  <a:pt x="4424513" y="1561155"/>
                </a:cubicBezTo>
                <a:close/>
                <a:moveTo>
                  <a:pt x="4481447" y="1516295"/>
                </a:moveTo>
                <a:cubicBezTo>
                  <a:pt x="4487247" y="1519846"/>
                  <a:pt x="4490442" y="1523752"/>
                  <a:pt x="4495651" y="1526948"/>
                </a:cubicBezTo>
                <a:lnTo>
                  <a:pt x="4495177" y="1527066"/>
                </a:lnTo>
                <a:cubicBezTo>
                  <a:pt x="4477067" y="1535825"/>
                  <a:pt x="4472451" y="1550739"/>
                  <a:pt x="4462508" y="1576898"/>
                </a:cubicBezTo>
                <a:cubicBezTo>
                  <a:pt x="4451855" y="1582343"/>
                  <a:pt x="4465586" y="1560209"/>
                  <a:pt x="4467480" y="1553225"/>
                </a:cubicBezTo>
                <a:cubicBezTo>
                  <a:pt x="4472096" y="1537127"/>
                  <a:pt x="4472806" y="1520793"/>
                  <a:pt x="4481447" y="1516295"/>
                </a:cubicBezTo>
                <a:close/>
                <a:moveTo>
                  <a:pt x="4442386" y="1491438"/>
                </a:moveTo>
                <a:cubicBezTo>
                  <a:pt x="4449014" y="1508601"/>
                  <a:pt x="4424158" y="1517360"/>
                  <a:pt x="4437888" y="1528013"/>
                </a:cubicBezTo>
                <a:cubicBezTo>
                  <a:pt x="4438717" y="1515703"/>
                  <a:pt x="4456472" y="1500079"/>
                  <a:pt x="4442386" y="1491438"/>
                </a:cubicBezTo>
                <a:close/>
                <a:moveTo>
                  <a:pt x="4506422" y="1353660"/>
                </a:moveTo>
                <a:cubicBezTo>
                  <a:pt x="4509736" y="1355673"/>
                  <a:pt x="4513050" y="1357685"/>
                  <a:pt x="4513169" y="1360762"/>
                </a:cubicBezTo>
                <a:cubicBezTo>
                  <a:pt x="4518022" y="1361591"/>
                  <a:pt x="4517785" y="1357093"/>
                  <a:pt x="4519205" y="1354370"/>
                </a:cubicBezTo>
                <a:cubicBezTo>
                  <a:pt x="4527491" y="1361827"/>
                  <a:pt x="4513997" y="1375795"/>
                  <a:pt x="4520271" y="1383844"/>
                </a:cubicBezTo>
                <a:lnTo>
                  <a:pt x="4519797" y="1383844"/>
                </a:lnTo>
                <a:cubicBezTo>
                  <a:pt x="4507961" y="1378280"/>
                  <a:pt x="4510210" y="1372007"/>
                  <a:pt x="4506422" y="1385501"/>
                </a:cubicBezTo>
                <a:cubicBezTo>
                  <a:pt x="4500504" y="1385501"/>
                  <a:pt x="4506422" y="1362774"/>
                  <a:pt x="4506422" y="1353660"/>
                </a:cubicBezTo>
                <a:close/>
                <a:moveTo>
                  <a:pt x="4514234" y="1290216"/>
                </a:moveTo>
                <a:cubicBezTo>
                  <a:pt x="4537670" y="1294004"/>
                  <a:pt x="4507724" y="1321347"/>
                  <a:pt x="4515654" y="1337563"/>
                </a:cubicBezTo>
                <a:cubicBezTo>
                  <a:pt x="4496242" y="1327856"/>
                  <a:pt x="4526426" y="1302053"/>
                  <a:pt x="4514234" y="1290216"/>
                </a:cubicBezTo>
                <a:close/>
                <a:moveTo>
                  <a:pt x="4542523" y="1256956"/>
                </a:moveTo>
                <a:cubicBezTo>
                  <a:pt x="4545246" y="1286128"/>
                  <a:pt x="4545246" y="1315491"/>
                  <a:pt x="4542523" y="1344665"/>
                </a:cubicBezTo>
                <a:cubicBezTo>
                  <a:pt x="4539353" y="1376778"/>
                  <a:pt x="4534493" y="1408702"/>
                  <a:pt x="4527964" y="1440304"/>
                </a:cubicBezTo>
                <a:cubicBezTo>
                  <a:pt x="4515299" y="1505405"/>
                  <a:pt x="4495651" y="1570506"/>
                  <a:pt x="4480618" y="1630873"/>
                </a:cubicBezTo>
                <a:cubicBezTo>
                  <a:pt x="4469492" y="1620812"/>
                  <a:pt x="4481802" y="1602583"/>
                  <a:pt x="4485945" y="1586249"/>
                </a:cubicBezTo>
                <a:cubicBezTo>
                  <a:pt x="4489377" y="1572400"/>
                  <a:pt x="4492928" y="1558315"/>
                  <a:pt x="4496598" y="1544347"/>
                </a:cubicBezTo>
                <a:cubicBezTo>
                  <a:pt x="4500267" y="1530380"/>
                  <a:pt x="4502634" y="1516176"/>
                  <a:pt x="4505712" y="1501973"/>
                </a:cubicBezTo>
                <a:cubicBezTo>
                  <a:pt x="4512222" y="1473801"/>
                  <a:pt x="4516483" y="1445512"/>
                  <a:pt x="4521691" y="1417696"/>
                </a:cubicBezTo>
                <a:cubicBezTo>
                  <a:pt x="4530687" y="1361827"/>
                  <a:pt x="4537789" y="1307498"/>
                  <a:pt x="4542523" y="1256956"/>
                </a:cubicBezTo>
                <a:close/>
                <a:moveTo>
                  <a:pt x="4542050" y="978086"/>
                </a:moveTo>
                <a:lnTo>
                  <a:pt x="4542050" y="978204"/>
                </a:lnTo>
                <a:cubicBezTo>
                  <a:pt x="4544180" y="992408"/>
                  <a:pt x="4536724" y="997261"/>
                  <a:pt x="4548442" y="1005310"/>
                </a:cubicBezTo>
                <a:cubicBezTo>
                  <a:pt x="4549152" y="996196"/>
                  <a:pt x="4547140" y="976429"/>
                  <a:pt x="4542050" y="978086"/>
                </a:cubicBezTo>
                <a:close/>
                <a:moveTo>
                  <a:pt x="4588449" y="959029"/>
                </a:moveTo>
                <a:cubicBezTo>
                  <a:pt x="4606796" y="966604"/>
                  <a:pt x="4598392" y="983767"/>
                  <a:pt x="4595196" y="991461"/>
                </a:cubicBezTo>
                <a:lnTo>
                  <a:pt x="4594723" y="991461"/>
                </a:lnTo>
                <a:cubicBezTo>
                  <a:pt x="4587858" y="983057"/>
                  <a:pt x="4592474" y="968853"/>
                  <a:pt x="4588449" y="959029"/>
                </a:cubicBezTo>
                <a:close/>
                <a:moveTo>
                  <a:pt x="4590462" y="924940"/>
                </a:moveTo>
                <a:lnTo>
                  <a:pt x="4590565" y="924986"/>
                </a:lnTo>
                <a:lnTo>
                  <a:pt x="4590462" y="925176"/>
                </a:lnTo>
                <a:close/>
                <a:moveTo>
                  <a:pt x="4545246" y="911446"/>
                </a:moveTo>
                <a:cubicBezTo>
                  <a:pt x="4541000" y="923111"/>
                  <a:pt x="4541948" y="936035"/>
                  <a:pt x="4547850" y="946955"/>
                </a:cubicBezTo>
                <a:cubicBezTo>
                  <a:pt x="4556017" y="937250"/>
                  <a:pt x="4550927" y="921152"/>
                  <a:pt x="4545246" y="911446"/>
                </a:cubicBezTo>
                <a:close/>
                <a:moveTo>
                  <a:pt x="4612359" y="883985"/>
                </a:moveTo>
                <a:cubicBezTo>
                  <a:pt x="4620053" y="900911"/>
                  <a:pt x="4616028" y="915233"/>
                  <a:pt x="4623012" y="940800"/>
                </a:cubicBezTo>
                <a:cubicBezTo>
                  <a:pt x="4607269" y="939735"/>
                  <a:pt x="4621237" y="922572"/>
                  <a:pt x="4611176" y="918193"/>
                </a:cubicBezTo>
                <a:cubicBezTo>
                  <a:pt x="4603660" y="922868"/>
                  <a:pt x="4601114" y="927100"/>
                  <a:pt x="4599132" y="928890"/>
                </a:cubicBezTo>
                <a:lnTo>
                  <a:pt x="4590565" y="924986"/>
                </a:lnTo>
                <a:lnTo>
                  <a:pt x="4593254" y="920018"/>
                </a:lnTo>
                <a:cubicBezTo>
                  <a:pt x="4593021" y="913465"/>
                  <a:pt x="4586230" y="903634"/>
                  <a:pt x="4595551" y="898662"/>
                </a:cubicBezTo>
                <a:cubicBezTo>
                  <a:pt x="4604664" y="898662"/>
                  <a:pt x="4597208" y="907303"/>
                  <a:pt x="4599339" y="910499"/>
                </a:cubicBezTo>
                <a:cubicBezTo>
                  <a:pt x="4614253" y="906948"/>
                  <a:pt x="4600168" y="892744"/>
                  <a:pt x="4612359" y="883985"/>
                </a:cubicBezTo>
                <a:close/>
                <a:moveTo>
                  <a:pt x="725819" y="829892"/>
                </a:moveTo>
                <a:cubicBezTo>
                  <a:pt x="690427" y="829181"/>
                  <a:pt x="593841" y="914286"/>
                  <a:pt x="574666" y="910499"/>
                </a:cubicBezTo>
                <a:lnTo>
                  <a:pt x="574666" y="911445"/>
                </a:lnTo>
                <a:cubicBezTo>
                  <a:pt x="600469" y="916654"/>
                  <a:pt x="711260" y="831430"/>
                  <a:pt x="725819" y="829892"/>
                </a:cubicBezTo>
                <a:close/>
                <a:moveTo>
                  <a:pt x="4595906" y="793080"/>
                </a:moveTo>
                <a:cubicBezTo>
                  <a:pt x="4587266" y="803970"/>
                  <a:pt x="4595906" y="822790"/>
                  <a:pt x="4600523" y="833798"/>
                </a:cubicBezTo>
                <a:cubicBezTo>
                  <a:pt x="4605494" y="821369"/>
                  <a:pt x="4607980" y="801010"/>
                  <a:pt x="4595906" y="793080"/>
                </a:cubicBezTo>
                <a:close/>
                <a:moveTo>
                  <a:pt x="4522756" y="560373"/>
                </a:moveTo>
                <a:cubicBezTo>
                  <a:pt x="4509381" y="569487"/>
                  <a:pt x="4537197" y="619556"/>
                  <a:pt x="4533172" y="625356"/>
                </a:cubicBezTo>
                <a:cubicBezTo>
                  <a:pt x="4545246" y="611862"/>
                  <a:pt x="4512695" y="567120"/>
                  <a:pt x="4522756" y="560373"/>
                </a:cubicBezTo>
                <a:close/>
                <a:moveTo>
                  <a:pt x="1187681" y="556348"/>
                </a:moveTo>
                <a:cubicBezTo>
                  <a:pt x="1165399" y="559811"/>
                  <a:pt x="1132930" y="568399"/>
                  <a:pt x="1111896" y="581815"/>
                </a:cubicBezTo>
                <a:lnTo>
                  <a:pt x="1096122" y="596238"/>
                </a:lnTo>
                <a:lnTo>
                  <a:pt x="1095475" y="596356"/>
                </a:lnTo>
                <a:lnTo>
                  <a:pt x="1095475" y="596829"/>
                </a:lnTo>
                <a:lnTo>
                  <a:pt x="1096122" y="596238"/>
                </a:lnTo>
                <a:lnTo>
                  <a:pt x="1118621" y="592135"/>
                </a:lnTo>
                <a:cubicBezTo>
                  <a:pt x="1143073" y="584268"/>
                  <a:pt x="1170104" y="567179"/>
                  <a:pt x="1187681" y="556348"/>
                </a:cubicBezTo>
                <a:close/>
                <a:moveTo>
                  <a:pt x="1473416" y="525810"/>
                </a:moveTo>
                <a:cubicBezTo>
                  <a:pt x="1446311" y="524034"/>
                  <a:pt x="1411866" y="542381"/>
                  <a:pt x="1391981" y="557177"/>
                </a:cubicBezTo>
                <a:lnTo>
                  <a:pt x="1392099" y="557177"/>
                </a:lnTo>
                <a:cubicBezTo>
                  <a:pt x="1421141" y="552674"/>
                  <a:pt x="1448874" y="541976"/>
                  <a:pt x="1473416" y="525810"/>
                </a:cubicBezTo>
                <a:close/>
                <a:moveTo>
                  <a:pt x="4545246" y="503676"/>
                </a:moveTo>
                <a:cubicBezTo>
                  <a:pt x="4544299" y="505510"/>
                  <a:pt x="4545838" y="508292"/>
                  <a:pt x="4546503" y="510704"/>
                </a:cubicBezTo>
                <a:lnTo>
                  <a:pt x="4546109" y="511180"/>
                </a:lnTo>
                <a:close/>
                <a:moveTo>
                  <a:pt x="1286162" y="499769"/>
                </a:moveTo>
                <a:cubicBezTo>
                  <a:pt x="1283913" y="510067"/>
                  <a:pt x="1271958" y="516222"/>
                  <a:pt x="1258227" y="521785"/>
                </a:cubicBezTo>
                <a:cubicBezTo>
                  <a:pt x="1244588" y="526385"/>
                  <a:pt x="1231491" y="532458"/>
                  <a:pt x="1219167" y="539895"/>
                </a:cubicBezTo>
                <a:cubicBezTo>
                  <a:pt x="1231832" y="546524"/>
                  <a:pt x="1245326" y="539895"/>
                  <a:pt x="1259766" y="532912"/>
                </a:cubicBezTo>
                <a:cubicBezTo>
                  <a:pt x="1273558" y="524284"/>
                  <a:pt x="1289688" y="520148"/>
                  <a:pt x="1305929" y="521075"/>
                </a:cubicBezTo>
                <a:cubicBezTo>
                  <a:pt x="1121989" y="600262"/>
                  <a:pt x="960893" y="678147"/>
                  <a:pt x="776953" y="742301"/>
                </a:cubicBezTo>
                <a:cubicBezTo>
                  <a:pt x="758516" y="756368"/>
                  <a:pt x="738685" y="768505"/>
                  <a:pt x="717770" y="778521"/>
                </a:cubicBezTo>
                <a:cubicBezTo>
                  <a:pt x="694097" y="791186"/>
                  <a:pt x="666399" y="804088"/>
                  <a:pt x="637163" y="817108"/>
                </a:cubicBezTo>
                <a:cubicBezTo>
                  <a:pt x="577980" y="842439"/>
                  <a:pt x="513352" y="873095"/>
                  <a:pt x="455945" y="903160"/>
                </a:cubicBezTo>
                <a:cubicBezTo>
                  <a:pt x="441504" y="895821"/>
                  <a:pt x="516666" y="874160"/>
                  <a:pt x="520099" y="857352"/>
                </a:cubicBezTo>
                <a:cubicBezTo>
                  <a:pt x="488485" y="869236"/>
                  <a:pt x="458654" y="885405"/>
                  <a:pt x="431443" y="905409"/>
                </a:cubicBezTo>
                <a:cubicBezTo>
                  <a:pt x="403678" y="926486"/>
                  <a:pt x="374178" y="945175"/>
                  <a:pt x="343261" y="961278"/>
                </a:cubicBezTo>
                <a:cubicBezTo>
                  <a:pt x="356991" y="977849"/>
                  <a:pt x="386227" y="950388"/>
                  <a:pt x="405995" y="949441"/>
                </a:cubicBezTo>
                <a:cubicBezTo>
                  <a:pt x="381374" y="974890"/>
                  <a:pt x="346812" y="987555"/>
                  <a:pt x="313433" y="1000220"/>
                </a:cubicBezTo>
                <a:cubicBezTo>
                  <a:pt x="280053" y="1012886"/>
                  <a:pt x="246674" y="1024840"/>
                  <a:pt x="224303" y="1045435"/>
                </a:cubicBezTo>
                <a:cubicBezTo>
                  <a:pt x="267871" y="1005019"/>
                  <a:pt x="315150" y="968797"/>
                  <a:pt x="365513" y="937249"/>
                </a:cubicBezTo>
                <a:cubicBezTo>
                  <a:pt x="392974" y="919731"/>
                  <a:pt x="421856" y="901739"/>
                  <a:pt x="452276" y="884340"/>
                </a:cubicBezTo>
                <a:cubicBezTo>
                  <a:pt x="482696" y="866939"/>
                  <a:pt x="514299" y="850606"/>
                  <a:pt x="546968" y="833797"/>
                </a:cubicBezTo>
                <a:cubicBezTo>
                  <a:pt x="579636" y="816987"/>
                  <a:pt x="612543" y="801365"/>
                  <a:pt x="646040" y="785268"/>
                </a:cubicBezTo>
                <a:cubicBezTo>
                  <a:pt x="679537" y="769168"/>
                  <a:pt x="713272" y="753190"/>
                  <a:pt x="747243" y="738750"/>
                </a:cubicBezTo>
                <a:lnTo>
                  <a:pt x="847972" y="693889"/>
                </a:lnTo>
                <a:cubicBezTo>
                  <a:pt x="881233" y="679922"/>
                  <a:pt x="914020" y="665718"/>
                  <a:pt x="945860" y="651514"/>
                </a:cubicBezTo>
                <a:lnTo>
                  <a:pt x="941795" y="657187"/>
                </a:lnTo>
                <a:lnTo>
                  <a:pt x="930710" y="662877"/>
                </a:lnTo>
                <a:cubicBezTo>
                  <a:pt x="933787" y="661339"/>
                  <a:pt x="937841" y="660007"/>
                  <a:pt x="940993" y="658306"/>
                </a:cubicBezTo>
                <a:lnTo>
                  <a:pt x="941795" y="657187"/>
                </a:lnTo>
                <a:lnTo>
                  <a:pt x="997113" y="628788"/>
                </a:lnTo>
                <a:lnTo>
                  <a:pt x="1088965" y="586295"/>
                </a:lnTo>
                <a:cubicBezTo>
                  <a:pt x="1122107" y="570552"/>
                  <a:pt x="1157025" y="555993"/>
                  <a:pt x="1190759" y="541079"/>
                </a:cubicBezTo>
                <a:cubicBezTo>
                  <a:pt x="1224493" y="526165"/>
                  <a:pt x="1257162" y="511724"/>
                  <a:pt x="1286162" y="499769"/>
                </a:cubicBezTo>
                <a:close/>
                <a:moveTo>
                  <a:pt x="1604565" y="481186"/>
                </a:moveTo>
                <a:cubicBezTo>
                  <a:pt x="1583851" y="486276"/>
                  <a:pt x="1540175" y="503439"/>
                  <a:pt x="1546566" y="509002"/>
                </a:cubicBezTo>
                <a:cubicBezTo>
                  <a:pt x="1577696" y="495271"/>
                  <a:pt x="1592611" y="500716"/>
                  <a:pt x="1604565" y="481186"/>
                </a:cubicBezTo>
                <a:close/>
                <a:moveTo>
                  <a:pt x="1422756" y="443664"/>
                </a:moveTo>
                <a:cubicBezTo>
                  <a:pt x="1427727" y="462721"/>
                  <a:pt x="1382393" y="459643"/>
                  <a:pt x="1377185" y="474676"/>
                </a:cubicBezTo>
                <a:cubicBezTo>
                  <a:pt x="1404883" y="485329"/>
                  <a:pt x="1420388" y="473492"/>
                  <a:pt x="1401923" y="493733"/>
                </a:cubicBezTo>
                <a:cubicBezTo>
                  <a:pt x="1387246" y="487104"/>
                  <a:pt x="1360140" y="518590"/>
                  <a:pt x="1339190" y="509357"/>
                </a:cubicBezTo>
                <a:cubicBezTo>
                  <a:pt x="1334692" y="498941"/>
                  <a:pt x="1358246" y="500479"/>
                  <a:pt x="1365348" y="495035"/>
                </a:cubicBezTo>
                <a:cubicBezTo>
                  <a:pt x="1350671" y="480594"/>
                  <a:pt x="1324749" y="508292"/>
                  <a:pt x="1299182" y="500953"/>
                </a:cubicBezTo>
                <a:cubicBezTo>
                  <a:pt x="1334692" y="479055"/>
                  <a:pt x="1368426" y="471006"/>
                  <a:pt x="1422756" y="443664"/>
                </a:cubicBezTo>
                <a:close/>
                <a:moveTo>
                  <a:pt x="1549525" y="437036"/>
                </a:moveTo>
                <a:cubicBezTo>
                  <a:pt x="1534138" y="451121"/>
                  <a:pt x="1500285" y="457276"/>
                  <a:pt x="1479926" y="469349"/>
                </a:cubicBezTo>
                <a:cubicBezTo>
                  <a:pt x="1488449" y="443072"/>
                  <a:pt x="1530705" y="438929"/>
                  <a:pt x="1549525" y="437036"/>
                </a:cubicBezTo>
                <a:close/>
                <a:moveTo>
                  <a:pt x="4549862" y="416677"/>
                </a:moveTo>
                <a:cubicBezTo>
                  <a:pt x="4595433" y="486986"/>
                  <a:pt x="4589396" y="618609"/>
                  <a:pt x="4598274" y="728926"/>
                </a:cubicBezTo>
                <a:lnTo>
                  <a:pt x="4594410" y="725916"/>
                </a:lnTo>
                <a:lnTo>
                  <a:pt x="4594093" y="724292"/>
                </a:lnTo>
                <a:lnTo>
                  <a:pt x="4593657" y="721350"/>
                </a:lnTo>
                <a:lnTo>
                  <a:pt x="4593657" y="722061"/>
                </a:lnTo>
                <a:lnTo>
                  <a:pt x="4594093" y="724292"/>
                </a:lnTo>
                <a:lnTo>
                  <a:pt x="4594323" y="725848"/>
                </a:lnTo>
                <a:lnTo>
                  <a:pt x="4594410" y="725916"/>
                </a:lnTo>
                <a:lnTo>
                  <a:pt x="4599409" y="751513"/>
                </a:lnTo>
                <a:cubicBezTo>
                  <a:pt x="4605479" y="787717"/>
                  <a:pt x="4612182" y="840781"/>
                  <a:pt x="4616620" y="880197"/>
                </a:cubicBezTo>
                <a:cubicBezTo>
                  <a:pt x="4602298" y="875344"/>
                  <a:pt x="4610347" y="858063"/>
                  <a:pt x="4604784" y="848357"/>
                </a:cubicBezTo>
                <a:cubicBezTo>
                  <a:pt x="4587739" y="856169"/>
                  <a:pt x="4608453" y="872977"/>
                  <a:pt x="4595906" y="884577"/>
                </a:cubicBezTo>
                <a:cubicBezTo>
                  <a:pt x="4585017" y="801721"/>
                  <a:pt x="4572233" y="730701"/>
                  <a:pt x="4581466" y="654592"/>
                </a:cubicBezTo>
                <a:cubicBezTo>
                  <a:pt x="4563948" y="626894"/>
                  <a:pt x="4574127" y="565936"/>
                  <a:pt x="4567854" y="517051"/>
                </a:cubicBezTo>
                <a:cubicBezTo>
                  <a:pt x="4577915" y="512317"/>
                  <a:pt x="4568801" y="542500"/>
                  <a:pt x="4579690" y="545577"/>
                </a:cubicBezTo>
                <a:cubicBezTo>
                  <a:pt x="4584898" y="517880"/>
                  <a:pt x="4565842" y="497521"/>
                  <a:pt x="4565842" y="469113"/>
                </a:cubicBezTo>
                <a:cubicBezTo>
                  <a:pt x="4549270" y="472664"/>
                  <a:pt x="4558740" y="486157"/>
                  <a:pt x="4552466" y="493733"/>
                </a:cubicBezTo>
                <a:cubicBezTo>
                  <a:pt x="4533646" y="470060"/>
                  <a:pt x="4562409" y="437273"/>
                  <a:pt x="4549862" y="416677"/>
                </a:cubicBezTo>
                <a:close/>
                <a:moveTo>
                  <a:pt x="2160149" y="306093"/>
                </a:moveTo>
                <a:lnTo>
                  <a:pt x="2159700" y="306241"/>
                </a:lnTo>
                <a:lnTo>
                  <a:pt x="2159582" y="306241"/>
                </a:lnTo>
                <a:close/>
                <a:moveTo>
                  <a:pt x="2346008" y="280556"/>
                </a:moveTo>
                <a:lnTo>
                  <a:pt x="2346008" y="280674"/>
                </a:lnTo>
                <a:cubicBezTo>
                  <a:pt x="2340445" y="308727"/>
                  <a:pt x="2264454" y="292511"/>
                  <a:pt x="2248474" y="314645"/>
                </a:cubicBezTo>
                <a:cubicBezTo>
                  <a:pt x="2240071" y="285764"/>
                  <a:pt x="2318666" y="300205"/>
                  <a:pt x="2346008" y="280556"/>
                </a:cubicBezTo>
                <a:close/>
                <a:moveTo>
                  <a:pt x="2437268" y="243152"/>
                </a:moveTo>
                <a:cubicBezTo>
                  <a:pt x="2435137" y="259842"/>
                  <a:pt x="2420934" y="261617"/>
                  <a:pt x="2450998" y="256646"/>
                </a:cubicBezTo>
                <a:cubicBezTo>
                  <a:pt x="2455970" y="263156"/>
                  <a:pt x="2404836" y="271915"/>
                  <a:pt x="2385897" y="278425"/>
                </a:cubicBezTo>
                <a:cubicBezTo>
                  <a:pt x="2387673" y="273336"/>
                  <a:pt x="2389212" y="268246"/>
                  <a:pt x="2395248" y="266589"/>
                </a:cubicBezTo>
                <a:cubicBezTo>
                  <a:pt x="2393354" y="260671"/>
                  <a:pt x="2384358" y="264103"/>
                  <a:pt x="2377612" y="264577"/>
                </a:cubicBezTo>
                <a:cubicBezTo>
                  <a:pt x="2387081" y="250136"/>
                  <a:pt x="2425786" y="255581"/>
                  <a:pt x="2437268" y="243152"/>
                </a:cubicBezTo>
                <a:close/>
                <a:moveTo>
                  <a:pt x="2793904" y="230132"/>
                </a:moveTo>
                <a:cubicBezTo>
                  <a:pt x="2769757" y="237944"/>
                  <a:pt x="2722411" y="230132"/>
                  <a:pt x="2717794" y="251438"/>
                </a:cubicBezTo>
                <a:cubicBezTo>
                  <a:pt x="2745492" y="232263"/>
                  <a:pt x="2785736" y="252503"/>
                  <a:pt x="2793904" y="230132"/>
                </a:cubicBezTo>
                <a:close/>
                <a:moveTo>
                  <a:pt x="2933152" y="204023"/>
                </a:moveTo>
                <a:cubicBezTo>
                  <a:pt x="2909244" y="205838"/>
                  <a:pt x="2878062" y="212762"/>
                  <a:pt x="2871315" y="219953"/>
                </a:cubicBezTo>
                <a:cubicBezTo>
                  <a:pt x="2906824" y="214034"/>
                  <a:pt x="2928486" y="221610"/>
                  <a:pt x="2953461" y="204092"/>
                </a:cubicBezTo>
                <a:cubicBezTo>
                  <a:pt x="2948283" y="203381"/>
                  <a:pt x="2941121" y="203418"/>
                  <a:pt x="2933152" y="204023"/>
                </a:cubicBezTo>
                <a:close/>
                <a:moveTo>
                  <a:pt x="2864568" y="168463"/>
                </a:moveTo>
                <a:cubicBezTo>
                  <a:pt x="2884927" y="175684"/>
                  <a:pt x="2830124" y="177223"/>
                  <a:pt x="2815328" y="180300"/>
                </a:cubicBezTo>
                <a:cubicBezTo>
                  <a:pt x="2780884" y="187284"/>
                  <a:pt x="2748214" y="198055"/>
                  <a:pt x="2732472" y="192137"/>
                </a:cubicBezTo>
                <a:cubicBezTo>
                  <a:pt x="2734248" y="183733"/>
                  <a:pt x="2738272" y="177578"/>
                  <a:pt x="2740166" y="169647"/>
                </a:cubicBezTo>
                <a:cubicBezTo>
                  <a:pt x="2773190" y="183023"/>
                  <a:pt x="2806450" y="176394"/>
                  <a:pt x="2864568" y="168463"/>
                </a:cubicBezTo>
                <a:close/>
                <a:moveTo>
                  <a:pt x="4198403" y="139982"/>
                </a:moveTo>
                <a:cubicBezTo>
                  <a:pt x="4197131" y="139938"/>
                  <a:pt x="4195533" y="141003"/>
                  <a:pt x="4194290" y="142068"/>
                </a:cubicBezTo>
                <a:lnTo>
                  <a:pt x="4194290" y="142423"/>
                </a:lnTo>
                <a:cubicBezTo>
                  <a:pt x="4194290" y="149762"/>
                  <a:pt x="4198315" y="146211"/>
                  <a:pt x="4200564" y="144554"/>
                </a:cubicBezTo>
                <a:cubicBezTo>
                  <a:pt x="4200623" y="141180"/>
                  <a:pt x="4199676" y="140026"/>
                  <a:pt x="4198403" y="139982"/>
                </a:cubicBezTo>
                <a:close/>
                <a:moveTo>
                  <a:pt x="4218917" y="138686"/>
                </a:moveTo>
                <a:cubicBezTo>
                  <a:pt x="4217985" y="139494"/>
                  <a:pt x="4216779" y="141417"/>
                  <a:pt x="4215122" y="145264"/>
                </a:cubicBezTo>
                <a:cubicBezTo>
                  <a:pt x="4215951" y="153195"/>
                  <a:pt x="4218555" y="152248"/>
                  <a:pt x="4224710" y="139701"/>
                </a:cubicBezTo>
                <a:cubicBezTo>
                  <a:pt x="4222047" y="143873"/>
                  <a:pt x="4221714" y="136261"/>
                  <a:pt x="4218917" y="138686"/>
                </a:cubicBezTo>
                <a:close/>
                <a:moveTo>
                  <a:pt x="4024861" y="133084"/>
                </a:moveTo>
                <a:lnTo>
                  <a:pt x="4011650" y="133664"/>
                </a:lnTo>
                <a:lnTo>
                  <a:pt x="4020095" y="139221"/>
                </a:lnTo>
                <a:lnTo>
                  <a:pt x="4022067" y="136638"/>
                </a:lnTo>
                <a:close/>
                <a:moveTo>
                  <a:pt x="3621043" y="132007"/>
                </a:moveTo>
                <a:cubicBezTo>
                  <a:pt x="3557836" y="141358"/>
                  <a:pt x="3532624" y="134256"/>
                  <a:pt x="3502678" y="162900"/>
                </a:cubicBezTo>
                <a:cubicBezTo>
                  <a:pt x="3489065" y="152011"/>
                  <a:pt x="3459948" y="153313"/>
                  <a:pt x="3442666" y="168227"/>
                </a:cubicBezTo>
                <a:cubicBezTo>
                  <a:pt x="3491788" y="178761"/>
                  <a:pt x="3542448" y="145027"/>
                  <a:pt x="3542093" y="169884"/>
                </a:cubicBezTo>
                <a:cubicBezTo>
                  <a:pt x="3559020" y="172251"/>
                  <a:pt x="3561387" y="163019"/>
                  <a:pt x="3574170" y="162072"/>
                </a:cubicBezTo>
                <a:cubicBezTo>
                  <a:pt x="3652528" y="153076"/>
                  <a:pt x="3581509" y="159231"/>
                  <a:pt x="3551681" y="153549"/>
                </a:cubicBezTo>
                <a:cubicBezTo>
                  <a:pt x="3564109" y="141713"/>
                  <a:pt x="3610864" y="162782"/>
                  <a:pt x="3621043" y="132007"/>
                </a:cubicBezTo>
                <a:close/>
                <a:moveTo>
                  <a:pt x="4234890" y="126252"/>
                </a:moveTo>
                <a:cubicBezTo>
                  <a:pt x="4229948" y="125201"/>
                  <a:pt x="4224829" y="125260"/>
                  <a:pt x="4218200" y="128575"/>
                </a:cubicBezTo>
                <a:lnTo>
                  <a:pt x="4213702" y="126917"/>
                </a:lnTo>
                <a:cubicBezTo>
                  <a:pt x="4213110" y="124905"/>
                  <a:pt x="4207902" y="126917"/>
                  <a:pt x="4210033" y="130113"/>
                </a:cubicBezTo>
                <a:cubicBezTo>
                  <a:pt x="4215478" y="139701"/>
                  <a:pt x="4232167" y="120407"/>
                  <a:pt x="4232286" y="137689"/>
                </a:cubicBezTo>
                <a:cubicBezTo>
                  <a:pt x="4230747" y="139464"/>
                  <a:pt x="4230865" y="132007"/>
                  <a:pt x="4228143" y="140648"/>
                </a:cubicBezTo>
                <a:cubicBezTo>
                  <a:pt x="4237494" y="138280"/>
                  <a:pt x="4241518" y="143015"/>
                  <a:pt x="4250514" y="130823"/>
                </a:cubicBezTo>
                <a:lnTo>
                  <a:pt x="4250514" y="130587"/>
                </a:lnTo>
                <a:cubicBezTo>
                  <a:pt x="4244596" y="129462"/>
                  <a:pt x="4239831" y="127302"/>
                  <a:pt x="4234890" y="126252"/>
                </a:cubicBezTo>
                <a:close/>
                <a:moveTo>
                  <a:pt x="4151841" y="121754"/>
                </a:moveTo>
                <a:cubicBezTo>
                  <a:pt x="4152862" y="122627"/>
                  <a:pt x="4153691" y="124372"/>
                  <a:pt x="4155111" y="123603"/>
                </a:cubicBezTo>
                <a:cubicBezTo>
                  <a:pt x="4149430" y="133546"/>
                  <a:pt x="4149430" y="127746"/>
                  <a:pt x="4147417" y="125379"/>
                </a:cubicBezTo>
                <a:lnTo>
                  <a:pt x="4147417" y="125142"/>
                </a:lnTo>
                <a:cubicBezTo>
                  <a:pt x="4149607" y="120881"/>
                  <a:pt x="4150820" y="120881"/>
                  <a:pt x="4151841" y="121754"/>
                </a:cubicBezTo>
                <a:close/>
                <a:moveTo>
                  <a:pt x="4299399" y="119815"/>
                </a:moveTo>
                <a:cubicBezTo>
                  <a:pt x="4297623" y="130823"/>
                  <a:pt x="4304015" y="118395"/>
                  <a:pt x="4303423" y="125734"/>
                </a:cubicBezTo>
                <a:lnTo>
                  <a:pt x="4303778" y="125497"/>
                </a:lnTo>
                <a:cubicBezTo>
                  <a:pt x="4301648" y="130587"/>
                  <a:pt x="4294664" y="133901"/>
                  <a:pt x="4299399" y="119815"/>
                </a:cubicBezTo>
                <a:close/>
                <a:moveTo>
                  <a:pt x="4284233" y="119120"/>
                </a:moveTo>
                <a:cubicBezTo>
                  <a:pt x="4285284" y="119963"/>
                  <a:pt x="4286201" y="121650"/>
                  <a:pt x="4287562" y="120644"/>
                </a:cubicBezTo>
                <a:cubicBezTo>
                  <a:pt x="4283538" y="131652"/>
                  <a:pt x="4279395" y="130232"/>
                  <a:pt x="4280105" y="122893"/>
                </a:cubicBezTo>
                <a:lnTo>
                  <a:pt x="4280105" y="122656"/>
                </a:lnTo>
                <a:cubicBezTo>
                  <a:pt x="4281999" y="118277"/>
                  <a:pt x="4283183" y="118277"/>
                  <a:pt x="4284233" y="119120"/>
                </a:cubicBezTo>
                <a:close/>
                <a:moveTo>
                  <a:pt x="4263517" y="112414"/>
                </a:moveTo>
                <a:cubicBezTo>
                  <a:pt x="4266463" y="112336"/>
                  <a:pt x="4268594" y="121413"/>
                  <a:pt x="4272056" y="120171"/>
                </a:cubicBezTo>
                <a:cubicBezTo>
                  <a:pt x="4263416" y="135913"/>
                  <a:pt x="4263416" y="124077"/>
                  <a:pt x="4260220" y="116501"/>
                </a:cubicBezTo>
                <a:lnTo>
                  <a:pt x="4260220" y="116265"/>
                </a:lnTo>
                <a:cubicBezTo>
                  <a:pt x="4261463" y="113483"/>
                  <a:pt x="4262535" y="112440"/>
                  <a:pt x="4263517" y="112414"/>
                </a:cubicBezTo>
                <a:close/>
                <a:moveTo>
                  <a:pt x="2947306" y="110701"/>
                </a:moveTo>
                <a:cubicBezTo>
                  <a:pt x="2939967" y="129876"/>
                  <a:pt x="2894396" y="130468"/>
                  <a:pt x="2860188" y="137570"/>
                </a:cubicBezTo>
                <a:cubicBezTo>
                  <a:pt x="2684682" y="174145"/>
                  <a:pt x="2500986" y="217844"/>
                  <a:pt x="2328126" y="262076"/>
                </a:cubicBezTo>
                <a:lnTo>
                  <a:pt x="2160149" y="306093"/>
                </a:lnTo>
                <a:lnTo>
                  <a:pt x="2340859" y="246274"/>
                </a:lnTo>
                <a:cubicBezTo>
                  <a:pt x="2405871" y="228120"/>
                  <a:pt x="2474553" y="211549"/>
                  <a:pt x="2544034" y="195806"/>
                </a:cubicBezTo>
                <a:cubicBezTo>
                  <a:pt x="2682993" y="164311"/>
                  <a:pt x="2824560" y="139109"/>
                  <a:pt x="2947306" y="110701"/>
                </a:cubicBezTo>
                <a:close/>
                <a:moveTo>
                  <a:pt x="3607550" y="101942"/>
                </a:moveTo>
                <a:cubicBezTo>
                  <a:pt x="3632170" y="108570"/>
                  <a:pt x="3567424" y="107032"/>
                  <a:pt x="3592044" y="113778"/>
                </a:cubicBezTo>
                <a:cubicBezTo>
                  <a:pt x="3588256" y="128219"/>
                  <a:pt x="3574644" y="107860"/>
                  <a:pt x="3559374" y="116501"/>
                </a:cubicBezTo>
                <a:cubicBezTo>
                  <a:pt x="3567897" y="105611"/>
                  <a:pt x="3586717" y="102889"/>
                  <a:pt x="3607550" y="101942"/>
                </a:cubicBezTo>
                <a:close/>
                <a:moveTo>
                  <a:pt x="4008099" y="82293"/>
                </a:moveTo>
                <a:cubicBezTo>
                  <a:pt x="4001470" y="94722"/>
                  <a:pt x="3970932" y="86791"/>
                  <a:pt x="3954834" y="91171"/>
                </a:cubicBezTo>
                <a:cubicBezTo>
                  <a:pt x="3961344" y="79334"/>
                  <a:pt x="3992001" y="86673"/>
                  <a:pt x="4008099" y="82293"/>
                </a:cubicBezTo>
                <a:close/>
                <a:moveTo>
                  <a:pt x="3213155" y="75665"/>
                </a:moveTo>
                <a:cubicBezTo>
                  <a:pt x="3156813" y="94248"/>
                  <a:pt x="3104969" y="91763"/>
                  <a:pt x="3070406" y="101587"/>
                </a:cubicBezTo>
                <a:cubicBezTo>
                  <a:pt x="3060818" y="81346"/>
                  <a:pt x="3169360" y="84187"/>
                  <a:pt x="3179894" y="79216"/>
                </a:cubicBezTo>
                <a:close/>
                <a:moveTo>
                  <a:pt x="3847379" y="25727"/>
                </a:moveTo>
                <a:cubicBezTo>
                  <a:pt x="3854897" y="23503"/>
                  <a:pt x="3867125" y="31514"/>
                  <a:pt x="3874227" y="29739"/>
                </a:cubicBezTo>
                <a:cubicBezTo>
                  <a:pt x="3860497" y="47612"/>
                  <a:pt x="3846412" y="65249"/>
                  <a:pt x="3811612" y="65249"/>
                </a:cubicBezTo>
                <a:cubicBezTo>
                  <a:pt x="3836942" y="78150"/>
                  <a:pt x="3861680" y="91644"/>
                  <a:pt x="3905358" y="84306"/>
                </a:cubicBezTo>
                <a:cubicBezTo>
                  <a:pt x="3876358" y="112358"/>
                  <a:pt x="3813151" y="98154"/>
                  <a:pt x="3739054" y="112358"/>
                </a:cubicBezTo>
                <a:cubicBezTo>
                  <a:pt x="3741776" y="116738"/>
                  <a:pt x="3744498" y="121236"/>
                  <a:pt x="3750890" y="121709"/>
                </a:cubicBezTo>
                <a:cubicBezTo>
                  <a:pt x="3750890" y="134137"/>
                  <a:pt x="3735976" y="117093"/>
                  <a:pt x="3728874" y="118395"/>
                </a:cubicBezTo>
                <a:cubicBezTo>
                  <a:pt x="3717038" y="120052"/>
                  <a:pt x="3718221" y="132244"/>
                  <a:pt x="3719997" y="145027"/>
                </a:cubicBezTo>
                <a:cubicBezTo>
                  <a:pt x="3827946" y="144435"/>
                  <a:pt x="3899321" y="90816"/>
                  <a:pt x="3987978" y="104428"/>
                </a:cubicBezTo>
                <a:cubicBezTo>
                  <a:pt x="3975194" y="118750"/>
                  <a:pt x="3960280" y="113187"/>
                  <a:pt x="3929624" y="118987"/>
                </a:cubicBezTo>
                <a:cubicBezTo>
                  <a:pt x="3930924" y="125023"/>
                  <a:pt x="3939802" y="122656"/>
                  <a:pt x="3946076" y="123011"/>
                </a:cubicBezTo>
                <a:cubicBezTo>
                  <a:pt x="3902302" y="134302"/>
                  <a:pt x="3857481" y="141045"/>
                  <a:pt x="3812323" y="143133"/>
                </a:cubicBezTo>
                <a:cubicBezTo>
                  <a:pt x="3873404" y="154840"/>
                  <a:pt x="3936482" y="150393"/>
                  <a:pt x="3995316" y="130231"/>
                </a:cubicBezTo>
                <a:cubicBezTo>
                  <a:pt x="3994014" y="124195"/>
                  <a:pt x="3985254" y="126444"/>
                  <a:pt x="3978862" y="126207"/>
                </a:cubicBezTo>
                <a:cubicBezTo>
                  <a:pt x="3988805" y="110464"/>
                  <a:pt x="4003394" y="108511"/>
                  <a:pt x="4018338" y="111974"/>
                </a:cubicBezTo>
                <a:lnTo>
                  <a:pt x="4037902" y="119225"/>
                </a:lnTo>
                <a:lnTo>
                  <a:pt x="4040769" y="116975"/>
                </a:lnTo>
                <a:lnTo>
                  <a:pt x="4039731" y="119903"/>
                </a:lnTo>
                <a:lnTo>
                  <a:pt x="4040483" y="120181"/>
                </a:lnTo>
                <a:lnTo>
                  <a:pt x="4042239" y="121088"/>
                </a:lnTo>
                <a:lnTo>
                  <a:pt x="4051895" y="103599"/>
                </a:lnTo>
                <a:cubicBezTo>
                  <a:pt x="4056985" y="114371"/>
                  <a:pt x="4051895" y="118040"/>
                  <a:pt x="4066454" y="109873"/>
                </a:cubicBezTo>
                <a:lnTo>
                  <a:pt x="4068910" y="98741"/>
                </a:lnTo>
                <a:lnTo>
                  <a:pt x="4050493" y="100418"/>
                </a:lnTo>
                <a:cubicBezTo>
                  <a:pt x="4043039" y="100781"/>
                  <a:pt x="4036004" y="100966"/>
                  <a:pt x="4031062" y="101350"/>
                </a:cubicBezTo>
                <a:cubicBezTo>
                  <a:pt x="4037217" y="94899"/>
                  <a:pt x="4047633" y="90283"/>
                  <a:pt x="4057871" y="87191"/>
                </a:cubicBezTo>
                <a:lnTo>
                  <a:pt x="4071987" y="84441"/>
                </a:lnTo>
                <a:lnTo>
                  <a:pt x="4074099" y="80940"/>
                </a:lnTo>
                <a:cubicBezTo>
                  <a:pt x="4075773" y="79053"/>
                  <a:pt x="4076938" y="78772"/>
                  <a:pt x="4077862" y="79275"/>
                </a:cubicBezTo>
                <a:lnTo>
                  <a:pt x="4080707" y="82742"/>
                </a:lnTo>
                <a:lnTo>
                  <a:pt x="4083616" y="82175"/>
                </a:lnTo>
                <a:lnTo>
                  <a:pt x="4085785" y="89560"/>
                </a:lnTo>
                <a:lnTo>
                  <a:pt x="4092974" y="90196"/>
                </a:lnTo>
                <a:cubicBezTo>
                  <a:pt x="4103622" y="94774"/>
                  <a:pt x="4111789" y="107890"/>
                  <a:pt x="4124218" y="110820"/>
                </a:cubicBezTo>
                <a:cubicBezTo>
                  <a:pt x="4121849" y="117211"/>
                  <a:pt x="4121022" y="117330"/>
                  <a:pt x="4119128" y="122656"/>
                </a:cubicBezTo>
                <a:cubicBezTo>
                  <a:pt x="4123152" y="132481"/>
                  <a:pt x="4134159" y="116856"/>
                  <a:pt x="4124336" y="115791"/>
                </a:cubicBezTo>
                <a:cubicBezTo>
                  <a:pt x="4127058" y="109636"/>
                  <a:pt x="4133095" y="111411"/>
                  <a:pt x="4137356" y="107387"/>
                </a:cubicBezTo>
                <a:cubicBezTo>
                  <a:pt x="4133800" y="113418"/>
                  <a:pt x="4131655" y="120176"/>
                  <a:pt x="4131083" y="127154"/>
                </a:cubicBezTo>
                <a:cubicBezTo>
                  <a:pt x="4139605" y="109636"/>
                  <a:pt x="4137830" y="122183"/>
                  <a:pt x="4141972" y="122420"/>
                </a:cubicBezTo>
                <a:cubicBezTo>
                  <a:pt x="4136173" y="134966"/>
                  <a:pt x="4140079" y="121117"/>
                  <a:pt x="4135581" y="128930"/>
                </a:cubicBezTo>
                <a:cubicBezTo>
                  <a:pt x="4133095" y="138636"/>
                  <a:pt x="4139250" y="132717"/>
                  <a:pt x="4141262" y="131060"/>
                </a:cubicBezTo>
                <a:cubicBezTo>
                  <a:pt x="4142919" y="126562"/>
                  <a:pt x="4141262" y="127391"/>
                  <a:pt x="4141262" y="126562"/>
                </a:cubicBezTo>
                <a:cubicBezTo>
                  <a:pt x="4144577" y="118040"/>
                  <a:pt x="4144340" y="125852"/>
                  <a:pt x="4146115" y="123958"/>
                </a:cubicBezTo>
                <a:cubicBezTo>
                  <a:pt x="4144932" y="127036"/>
                  <a:pt x="4144103" y="127628"/>
                  <a:pt x="4142683" y="131534"/>
                </a:cubicBezTo>
                <a:cubicBezTo>
                  <a:pt x="4148719" y="134848"/>
                  <a:pt x="4152389" y="132125"/>
                  <a:pt x="4158425" y="132954"/>
                </a:cubicBezTo>
                <a:cubicBezTo>
                  <a:pt x="4160156" y="129127"/>
                  <a:pt x="4161580" y="125169"/>
                  <a:pt x="4162686" y="121117"/>
                </a:cubicBezTo>
                <a:cubicBezTo>
                  <a:pt x="4161502" y="132954"/>
                  <a:pt x="4168250" y="114252"/>
                  <a:pt x="4168368" y="123130"/>
                </a:cubicBezTo>
                <a:cubicBezTo>
                  <a:pt x="4163515" y="133901"/>
                  <a:pt x="4164699" y="127509"/>
                  <a:pt x="4161029" y="129285"/>
                </a:cubicBezTo>
                <a:cubicBezTo>
                  <a:pt x="4163160" y="136032"/>
                  <a:pt x="4166593" y="144435"/>
                  <a:pt x="4174050" y="134019"/>
                </a:cubicBezTo>
                <a:cubicBezTo>
                  <a:pt x="4176180" y="125615"/>
                  <a:pt x="4170617" y="131297"/>
                  <a:pt x="4171801" y="124313"/>
                </a:cubicBezTo>
                <a:cubicBezTo>
                  <a:pt x="4178429" y="113305"/>
                  <a:pt x="4180678" y="122420"/>
                  <a:pt x="4183637" y="124313"/>
                </a:cubicBezTo>
                <a:cubicBezTo>
                  <a:pt x="4173576" y="144317"/>
                  <a:pt x="4189792" y="117211"/>
                  <a:pt x="4184229" y="133428"/>
                </a:cubicBezTo>
                <a:cubicBezTo>
                  <a:pt x="4186241" y="131652"/>
                  <a:pt x="4185649" y="127036"/>
                  <a:pt x="4188964" y="121591"/>
                </a:cubicBezTo>
                <a:cubicBezTo>
                  <a:pt x="4192514" y="126207"/>
                  <a:pt x="4198670" y="117803"/>
                  <a:pt x="4202339" y="121591"/>
                </a:cubicBezTo>
                <a:cubicBezTo>
                  <a:pt x="4196894" y="132836"/>
                  <a:pt x="4199616" y="120881"/>
                  <a:pt x="4195592" y="127983"/>
                </a:cubicBezTo>
                <a:cubicBezTo>
                  <a:pt x="4194645" y="139819"/>
                  <a:pt x="4203523" y="120762"/>
                  <a:pt x="4206599" y="127983"/>
                </a:cubicBezTo>
                <a:cubicBezTo>
                  <a:pt x="4208493" y="117093"/>
                  <a:pt x="4202456" y="127036"/>
                  <a:pt x="4206599" y="114607"/>
                </a:cubicBezTo>
                <a:cubicBezTo>
                  <a:pt x="4209323" y="109281"/>
                  <a:pt x="4211216" y="107860"/>
                  <a:pt x="4212754" y="107979"/>
                </a:cubicBezTo>
                <a:cubicBezTo>
                  <a:pt x="4210963" y="111821"/>
                  <a:pt x="4209420" y="115774"/>
                  <a:pt x="4208138" y="119815"/>
                </a:cubicBezTo>
                <a:cubicBezTo>
                  <a:pt x="4227787" y="120881"/>
                  <a:pt x="4238321" y="115318"/>
                  <a:pt x="4258443" y="114962"/>
                </a:cubicBezTo>
                <a:cubicBezTo>
                  <a:pt x="4257141" y="118868"/>
                  <a:pt x="4256668" y="117803"/>
                  <a:pt x="4255958" y="118632"/>
                </a:cubicBezTo>
                <a:cubicBezTo>
                  <a:pt x="4260219" y="159468"/>
                  <a:pt x="4292178" y="123366"/>
                  <a:pt x="4307802" y="134848"/>
                </a:cubicBezTo>
                <a:cubicBezTo>
                  <a:pt x="4309104" y="128811"/>
                  <a:pt x="4308986" y="125852"/>
                  <a:pt x="4307802" y="125970"/>
                </a:cubicBezTo>
                <a:cubicBezTo>
                  <a:pt x="4315732" y="112832"/>
                  <a:pt x="4313365" y="133664"/>
                  <a:pt x="4317508" y="133309"/>
                </a:cubicBezTo>
                <a:cubicBezTo>
                  <a:pt x="4320940" y="111648"/>
                  <a:pt x="4315969" y="147750"/>
                  <a:pt x="4321532" y="121473"/>
                </a:cubicBezTo>
                <a:lnTo>
                  <a:pt x="4329581" y="123840"/>
                </a:lnTo>
                <a:cubicBezTo>
                  <a:pt x="4327332" y="129521"/>
                  <a:pt x="4325557" y="132007"/>
                  <a:pt x="4324373" y="130942"/>
                </a:cubicBezTo>
                <a:cubicBezTo>
                  <a:pt x="4343312" y="145738"/>
                  <a:pt x="4373495" y="138280"/>
                  <a:pt x="4388172" y="157337"/>
                </a:cubicBezTo>
                <a:cubicBezTo>
                  <a:pt x="4389119" y="153431"/>
                  <a:pt x="4388172" y="154023"/>
                  <a:pt x="4388172" y="152958"/>
                </a:cubicBezTo>
                <a:cubicBezTo>
                  <a:pt x="4402613" y="147395"/>
                  <a:pt x="4412437" y="210602"/>
                  <a:pt x="4427588" y="205749"/>
                </a:cubicBezTo>
                <a:cubicBezTo>
                  <a:pt x="4429600" y="205039"/>
                  <a:pt x="4433743" y="189651"/>
                  <a:pt x="4433980" y="193912"/>
                </a:cubicBezTo>
                <a:cubicBezTo>
                  <a:pt x="4434883" y="191282"/>
                  <a:pt x="4435362" y="188525"/>
                  <a:pt x="4435400" y="185745"/>
                </a:cubicBezTo>
                <a:cubicBezTo>
                  <a:pt x="4439424" y="173909"/>
                  <a:pt x="4431020" y="213916"/>
                  <a:pt x="4438122" y="194859"/>
                </a:cubicBezTo>
                <a:cubicBezTo>
                  <a:pt x="4436939" y="203263"/>
                  <a:pt x="4431258" y="204684"/>
                  <a:pt x="4428416" y="209655"/>
                </a:cubicBezTo>
                <a:cubicBezTo>
                  <a:pt x="4431376" y="233328"/>
                  <a:pt x="4440253" y="239602"/>
                  <a:pt x="4451379" y="232026"/>
                </a:cubicBezTo>
                <a:cubicBezTo>
                  <a:pt x="4444277" y="247532"/>
                  <a:pt x="4452681" y="244810"/>
                  <a:pt x="4455285" y="245638"/>
                </a:cubicBezTo>
                <a:cubicBezTo>
                  <a:pt x="4454457" y="252385"/>
                  <a:pt x="4449486" y="246940"/>
                  <a:pt x="4446526" y="256528"/>
                </a:cubicBezTo>
                <a:cubicBezTo>
                  <a:pt x="4445580" y="269666"/>
                  <a:pt x="4454338" y="271560"/>
                  <a:pt x="4459192" y="259250"/>
                </a:cubicBezTo>
                <a:cubicBezTo>
                  <a:pt x="4459418" y="260664"/>
                  <a:pt x="4459078" y="262110"/>
                  <a:pt x="4458246" y="263275"/>
                </a:cubicBezTo>
                <a:cubicBezTo>
                  <a:pt x="4457416" y="267299"/>
                  <a:pt x="4458246" y="266707"/>
                  <a:pt x="4458246" y="267654"/>
                </a:cubicBezTo>
                <a:cubicBezTo>
                  <a:pt x="4456470" y="276413"/>
                  <a:pt x="4455642" y="268956"/>
                  <a:pt x="4454339" y="270969"/>
                </a:cubicBezTo>
                <a:cubicBezTo>
                  <a:pt x="4452327" y="279846"/>
                  <a:pt x="4456115" y="273336"/>
                  <a:pt x="4456470" y="275703"/>
                </a:cubicBezTo>
                <a:cubicBezTo>
                  <a:pt x="4450788" y="287540"/>
                  <a:pt x="4453984" y="294523"/>
                  <a:pt x="4457180" y="292866"/>
                </a:cubicBezTo>
                <a:cubicBezTo>
                  <a:pt x="4458009" y="292866"/>
                  <a:pt x="4446409" y="310858"/>
                  <a:pt x="4448539" y="320801"/>
                </a:cubicBezTo>
                <a:cubicBezTo>
                  <a:pt x="4443818" y="329401"/>
                  <a:pt x="4440275" y="338598"/>
                  <a:pt x="4438004" y="348143"/>
                </a:cubicBezTo>
                <a:lnTo>
                  <a:pt x="4437680" y="350097"/>
                </a:lnTo>
                <a:lnTo>
                  <a:pt x="4446529" y="352878"/>
                </a:lnTo>
                <a:lnTo>
                  <a:pt x="4446529" y="353233"/>
                </a:lnTo>
                <a:cubicBezTo>
                  <a:pt x="4461916" y="346012"/>
                  <a:pt x="4462508" y="334058"/>
                  <a:pt x="4470912" y="324588"/>
                </a:cubicBezTo>
                <a:cubicBezTo>
                  <a:pt x="4507842" y="336425"/>
                  <a:pt x="4471741" y="382351"/>
                  <a:pt x="4512576" y="395608"/>
                </a:cubicBezTo>
                <a:cubicBezTo>
                  <a:pt x="4510919" y="434905"/>
                  <a:pt x="4520270" y="485684"/>
                  <a:pt x="4542522" y="515512"/>
                </a:cubicBezTo>
                <a:lnTo>
                  <a:pt x="4546109" y="511180"/>
                </a:lnTo>
                <a:lnTo>
                  <a:pt x="4551950" y="561991"/>
                </a:lnTo>
                <a:cubicBezTo>
                  <a:pt x="4553021" y="622707"/>
                  <a:pt x="4540926" y="689865"/>
                  <a:pt x="4549270" y="756623"/>
                </a:cubicBezTo>
                <a:cubicBezTo>
                  <a:pt x="4549270" y="774496"/>
                  <a:pt x="4542050" y="744787"/>
                  <a:pt x="4544653" y="744787"/>
                </a:cubicBezTo>
                <a:cubicBezTo>
                  <a:pt x="4531041" y="745734"/>
                  <a:pt x="4546784" y="773431"/>
                  <a:pt x="4545482" y="768460"/>
                </a:cubicBezTo>
                <a:cubicBezTo>
                  <a:pt x="4551312" y="800983"/>
                  <a:pt x="4552942" y="834120"/>
                  <a:pt x="4550336" y="867059"/>
                </a:cubicBezTo>
                <a:cubicBezTo>
                  <a:pt x="4559213" y="868361"/>
                  <a:pt x="4558384" y="863863"/>
                  <a:pt x="4558739" y="860075"/>
                </a:cubicBezTo>
                <a:cubicBezTo>
                  <a:pt x="4567261" y="906356"/>
                  <a:pt x="4564183" y="966604"/>
                  <a:pt x="4560869" y="1025077"/>
                </a:cubicBezTo>
                <a:cubicBezTo>
                  <a:pt x="4557560" y="1083550"/>
                  <a:pt x="4552820" y="1141667"/>
                  <a:pt x="4560041" y="1186054"/>
                </a:cubicBezTo>
                <a:lnTo>
                  <a:pt x="4551873" y="1184634"/>
                </a:lnTo>
                <a:cubicBezTo>
                  <a:pt x="4558276" y="1194293"/>
                  <a:pt x="4560176" y="1206254"/>
                  <a:pt x="4557082" y="1217421"/>
                </a:cubicBezTo>
                <a:cubicBezTo>
                  <a:pt x="4554596" y="1228429"/>
                  <a:pt x="4549980" y="1238964"/>
                  <a:pt x="4548678" y="1248433"/>
                </a:cubicBezTo>
                <a:cubicBezTo>
                  <a:pt x="4545821" y="1237871"/>
                  <a:pt x="4544623" y="1226931"/>
                  <a:pt x="4545126" y="1216001"/>
                </a:cubicBezTo>
                <a:cubicBezTo>
                  <a:pt x="4545126" y="1204164"/>
                  <a:pt x="4545837" y="1191144"/>
                  <a:pt x="4546902" y="1177887"/>
                </a:cubicBezTo>
                <a:cubicBezTo>
                  <a:pt x="4549916" y="1152449"/>
                  <a:pt x="4549916" y="1126743"/>
                  <a:pt x="4546902" y="1101305"/>
                </a:cubicBezTo>
                <a:cubicBezTo>
                  <a:pt x="4534237" y="1136814"/>
                  <a:pt x="4530449" y="1186765"/>
                  <a:pt x="4521099" y="1214817"/>
                </a:cubicBezTo>
                <a:cubicBezTo>
                  <a:pt x="4519598" y="1187497"/>
                  <a:pt x="4521226" y="1160095"/>
                  <a:pt x="4525952" y="1133145"/>
                </a:cubicBezTo>
                <a:cubicBezTo>
                  <a:pt x="4503463" y="1166879"/>
                  <a:pt x="4511630" y="1213515"/>
                  <a:pt x="4499675" y="1259086"/>
                </a:cubicBezTo>
                <a:cubicBezTo>
                  <a:pt x="4510801" y="1251984"/>
                  <a:pt x="4506777" y="1230797"/>
                  <a:pt x="4511512" y="1218250"/>
                </a:cubicBezTo>
                <a:cubicBezTo>
                  <a:pt x="4531515" y="1233045"/>
                  <a:pt x="4519087" y="1248197"/>
                  <a:pt x="4515890" y="1260033"/>
                </a:cubicBezTo>
                <a:cubicBezTo>
                  <a:pt x="4499793" y="1316493"/>
                  <a:pt x="4487601" y="1372599"/>
                  <a:pt x="4473398" y="1428704"/>
                </a:cubicBezTo>
                <a:cubicBezTo>
                  <a:pt x="4460177" y="1485279"/>
                  <a:pt x="4443455" y="1540979"/>
                  <a:pt x="4423328" y="1595482"/>
                </a:cubicBezTo>
                <a:cubicBezTo>
                  <a:pt x="4420369" y="1602820"/>
                  <a:pt x="4423328" y="1612289"/>
                  <a:pt x="4421316" y="1620338"/>
                </a:cubicBezTo>
                <a:cubicBezTo>
                  <a:pt x="4418534" y="1632600"/>
                  <a:pt x="4415057" y="1644693"/>
                  <a:pt x="4410900" y="1656558"/>
                </a:cubicBezTo>
                <a:cubicBezTo>
                  <a:pt x="4406522" y="1668653"/>
                  <a:pt x="4401504" y="1680506"/>
                  <a:pt x="4395867" y="1692068"/>
                </a:cubicBezTo>
                <a:lnTo>
                  <a:pt x="4391463" y="1699752"/>
                </a:lnTo>
                <a:lnTo>
                  <a:pt x="4403265" y="1711154"/>
                </a:lnTo>
                <a:cubicBezTo>
                  <a:pt x="4410663" y="1717842"/>
                  <a:pt x="4416936" y="1726512"/>
                  <a:pt x="4418356" y="1744148"/>
                </a:cubicBezTo>
                <a:cubicBezTo>
                  <a:pt x="4421582" y="1745214"/>
                  <a:pt x="4425562" y="1744467"/>
                  <a:pt x="4430106" y="1742697"/>
                </a:cubicBezTo>
                <a:lnTo>
                  <a:pt x="4430283" y="1742609"/>
                </a:lnTo>
                <a:lnTo>
                  <a:pt x="4440152" y="1712679"/>
                </a:lnTo>
                <a:cubicBezTo>
                  <a:pt x="4445316" y="1701744"/>
                  <a:pt x="4450375" y="1692364"/>
                  <a:pt x="4452210" y="1683546"/>
                </a:cubicBezTo>
                <a:cubicBezTo>
                  <a:pt x="4468900" y="1687570"/>
                  <a:pt x="4434929" y="1730892"/>
                  <a:pt x="4435166" y="1736455"/>
                </a:cubicBezTo>
                <a:lnTo>
                  <a:pt x="4432531" y="1741481"/>
                </a:lnTo>
                <a:lnTo>
                  <a:pt x="4445240" y="1735109"/>
                </a:lnTo>
                <a:cubicBezTo>
                  <a:pt x="4456204" y="1729058"/>
                  <a:pt x="4468662" y="1722074"/>
                  <a:pt x="4481090" y="1720475"/>
                </a:cubicBezTo>
                <a:cubicBezTo>
                  <a:pt x="4479196" y="1730537"/>
                  <a:pt x="4466531" y="1734562"/>
                  <a:pt x="4460731" y="1742610"/>
                </a:cubicBezTo>
                <a:cubicBezTo>
                  <a:pt x="4478486" y="1757760"/>
                  <a:pt x="4508078" y="1764271"/>
                  <a:pt x="4496241" y="1791731"/>
                </a:cubicBezTo>
                <a:cubicBezTo>
                  <a:pt x="4498964" y="1796703"/>
                  <a:pt x="4507012" y="1791731"/>
                  <a:pt x="4509024" y="1798715"/>
                </a:cubicBezTo>
                <a:cubicBezTo>
                  <a:pt x="4523228" y="1798715"/>
                  <a:pt x="4515534" y="1785695"/>
                  <a:pt x="4519441" y="1779540"/>
                </a:cubicBezTo>
                <a:cubicBezTo>
                  <a:pt x="4533881" y="1790548"/>
                  <a:pt x="4517428" y="1820021"/>
                  <a:pt x="4488666" y="1820968"/>
                </a:cubicBezTo>
                <a:cubicBezTo>
                  <a:pt x="4497543" y="1837776"/>
                  <a:pt x="4516126" y="1836474"/>
                  <a:pt x="4538853" y="1828070"/>
                </a:cubicBezTo>
                <a:cubicBezTo>
                  <a:pt x="4556133" y="1831267"/>
                  <a:pt x="4518730" y="1838604"/>
                  <a:pt x="4510681" y="1841446"/>
                </a:cubicBezTo>
                <a:cubicBezTo>
                  <a:pt x="4520268" y="1849258"/>
                  <a:pt x="4541692" y="1835409"/>
                  <a:pt x="4552938" y="1840144"/>
                </a:cubicBezTo>
                <a:cubicBezTo>
                  <a:pt x="4554122" y="1851981"/>
                  <a:pt x="4529265" y="1849139"/>
                  <a:pt x="4519913" y="1855057"/>
                </a:cubicBezTo>
                <a:cubicBezTo>
                  <a:pt x="4514350" y="1864764"/>
                  <a:pt x="4502395" y="1887016"/>
                  <a:pt x="4527134" y="1879915"/>
                </a:cubicBezTo>
                <a:cubicBezTo>
                  <a:pt x="4529264" y="1889502"/>
                  <a:pt x="4511746" y="1888200"/>
                  <a:pt x="4516599" y="1899209"/>
                </a:cubicBezTo>
                <a:cubicBezTo>
                  <a:pt x="4540272" y="1901102"/>
                  <a:pt x="4506183" y="1918620"/>
                  <a:pt x="4535774" y="1909860"/>
                </a:cubicBezTo>
                <a:cubicBezTo>
                  <a:pt x="4535774" y="1917082"/>
                  <a:pt x="4524530" y="1917554"/>
                  <a:pt x="4517428" y="1920633"/>
                </a:cubicBezTo>
                <a:cubicBezTo>
                  <a:pt x="4519322" y="1955077"/>
                  <a:pt x="4551872" y="1933771"/>
                  <a:pt x="4570574" y="1937677"/>
                </a:cubicBezTo>
                <a:cubicBezTo>
                  <a:pt x="4570574" y="1949514"/>
                  <a:pt x="4543350" y="1947620"/>
                  <a:pt x="4532460" y="1954012"/>
                </a:cubicBezTo>
                <a:cubicBezTo>
                  <a:pt x="4516244" y="1965848"/>
                  <a:pt x="4539325" y="1974371"/>
                  <a:pt x="4526305" y="1988220"/>
                </a:cubicBezTo>
                <a:cubicBezTo>
                  <a:pt x="4532223" y="1998636"/>
                  <a:pt x="4532223" y="1979934"/>
                  <a:pt x="4542521" y="1988930"/>
                </a:cubicBezTo>
                <a:cubicBezTo>
                  <a:pt x="4540680" y="1997419"/>
                  <a:pt x="4537609" y="2005592"/>
                  <a:pt x="4533407" y="2013195"/>
                </a:cubicBezTo>
                <a:cubicBezTo>
                  <a:pt x="4553292" y="2025031"/>
                  <a:pt x="4600638" y="2007040"/>
                  <a:pt x="4542758" y="2026688"/>
                </a:cubicBezTo>
                <a:cubicBezTo>
                  <a:pt x="4555896" y="2035566"/>
                  <a:pt x="4579570" y="2025268"/>
                  <a:pt x="4596378" y="2027399"/>
                </a:cubicBezTo>
                <a:cubicBezTo>
                  <a:pt x="4585724" y="2041484"/>
                  <a:pt x="4549623" y="2037105"/>
                  <a:pt x="4530803" y="2040892"/>
                </a:cubicBezTo>
                <a:cubicBezTo>
                  <a:pt x="4514468" y="2056753"/>
                  <a:pt x="4526068" y="2067998"/>
                  <a:pt x="4525476" y="2096524"/>
                </a:cubicBezTo>
                <a:cubicBezTo>
                  <a:pt x="4541692" y="2105283"/>
                  <a:pt x="4571757" y="2086226"/>
                  <a:pt x="4578268" y="2075810"/>
                </a:cubicBezTo>
                <a:lnTo>
                  <a:pt x="4571166" y="2050952"/>
                </a:lnTo>
                <a:cubicBezTo>
                  <a:pt x="4585014" y="2053320"/>
                  <a:pt x="4586316" y="2069892"/>
                  <a:pt x="4579806" y="2080782"/>
                </a:cubicBezTo>
                <a:cubicBezTo>
                  <a:pt x="4583949" y="2090723"/>
                  <a:pt x="4601822" y="2075810"/>
                  <a:pt x="4607267" y="2083622"/>
                </a:cubicBezTo>
                <a:cubicBezTo>
                  <a:pt x="4577439" y="2071786"/>
                  <a:pt x="4563708" y="2174291"/>
                  <a:pt x="4598034" y="2199739"/>
                </a:cubicBezTo>
                <a:cubicBezTo>
                  <a:pt x="4608332" y="2207315"/>
                  <a:pt x="4627034" y="2184588"/>
                  <a:pt x="4638989" y="2193229"/>
                </a:cubicBezTo>
                <a:cubicBezTo>
                  <a:pt x="4643724" y="2196661"/>
                  <a:pt x="4609516" y="2211576"/>
                  <a:pt x="4600875" y="2209682"/>
                </a:cubicBezTo>
                <a:cubicBezTo>
                  <a:pt x="4607267" y="2241167"/>
                  <a:pt x="4633426" y="2236432"/>
                  <a:pt x="4660058" y="2230278"/>
                </a:cubicBezTo>
                <a:cubicBezTo>
                  <a:pt x="4662426" y="2241404"/>
                  <a:pt x="4650707" y="2244600"/>
                  <a:pt x="4638160" y="2247441"/>
                </a:cubicBezTo>
                <a:cubicBezTo>
                  <a:pt x="4647748" y="2275612"/>
                  <a:pt x="4685507" y="2251819"/>
                  <a:pt x="4709180" y="2253831"/>
                </a:cubicBezTo>
                <a:cubicBezTo>
                  <a:pt x="4678523" y="2263656"/>
                  <a:pt x="4619104" y="2281293"/>
                  <a:pt x="4631887" y="2319288"/>
                </a:cubicBezTo>
                <a:cubicBezTo>
                  <a:pt x="4642303" y="2320117"/>
                  <a:pt x="4628810" y="2328639"/>
                  <a:pt x="4626916" y="2320708"/>
                </a:cubicBezTo>
                <a:cubicBezTo>
                  <a:pt x="4598745" y="2334675"/>
                  <a:pt x="4616618" y="2360006"/>
                  <a:pt x="4605373" y="2375630"/>
                </a:cubicBezTo>
                <a:cubicBezTo>
                  <a:pt x="4617417" y="2389242"/>
                  <a:pt x="4623824" y="2401641"/>
                  <a:pt x="4626287" y="2413289"/>
                </a:cubicBezTo>
                <a:lnTo>
                  <a:pt x="4625535" y="2422375"/>
                </a:lnTo>
                <a:lnTo>
                  <a:pt x="4625644" y="2422586"/>
                </a:lnTo>
                <a:lnTo>
                  <a:pt x="4625480" y="2423048"/>
                </a:lnTo>
                <a:lnTo>
                  <a:pt x="4623543" y="2446443"/>
                </a:lnTo>
                <a:lnTo>
                  <a:pt x="4613612" y="2465661"/>
                </a:lnTo>
                <a:lnTo>
                  <a:pt x="4640528" y="2459788"/>
                </a:lnTo>
                <a:cubicBezTo>
                  <a:pt x="4658874" y="2462510"/>
                  <a:pt x="4618985" y="2471624"/>
                  <a:pt x="4610345" y="2474347"/>
                </a:cubicBezTo>
                <a:cubicBezTo>
                  <a:pt x="4620524" y="2481922"/>
                  <a:pt x="4643486" y="2467245"/>
                  <a:pt x="4655560" y="2471388"/>
                </a:cubicBezTo>
                <a:cubicBezTo>
                  <a:pt x="4656626" y="2483224"/>
                  <a:pt x="4630230" y="2481449"/>
                  <a:pt x="4620051" y="2487722"/>
                </a:cubicBezTo>
                <a:cubicBezTo>
                  <a:pt x="4614132" y="2497547"/>
                  <a:pt x="4601231" y="2520510"/>
                  <a:pt x="4627626" y="2512461"/>
                </a:cubicBezTo>
                <a:cubicBezTo>
                  <a:pt x="4628751" y="2517255"/>
                  <a:pt x="4624668" y="2519444"/>
                  <a:pt x="4620939" y="2521812"/>
                </a:cubicBezTo>
                <a:lnTo>
                  <a:pt x="4618842" y="2523637"/>
                </a:lnTo>
                <a:lnTo>
                  <a:pt x="4652128" y="2529506"/>
                </a:lnTo>
                <a:cubicBezTo>
                  <a:pt x="4648355" y="2536164"/>
                  <a:pt x="4643449" y="2541565"/>
                  <a:pt x="4637693" y="2546033"/>
                </a:cubicBezTo>
                <a:lnTo>
                  <a:pt x="4618340" y="2556864"/>
                </a:lnTo>
                <a:lnTo>
                  <a:pt x="4624035" y="2570660"/>
                </a:lnTo>
                <a:cubicBezTo>
                  <a:pt x="4635520" y="2579027"/>
                  <a:pt x="4658756" y="2566820"/>
                  <a:pt x="4673670" y="2569395"/>
                </a:cubicBezTo>
                <a:cubicBezTo>
                  <a:pt x="4673670" y="2581231"/>
                  <a:pt x="4644671" y="2580403"/>
                  <a:pt x="4633071" y="2587268"/>
                </a:cubicBezTo>
                <a:cubicBezTo>
                  <a:pt x="4615672" y="2599933"/>
                  <a:pt x="4640292" y="2607390"/>
                  <a:pt x="4626324" y="2621831"/>
                </a:cubicBezTo>
                <a:cubicBezTo>
                  <a:pt x="4632716" y="2632128"/>
                  <a:pt x="4632716" y="2613308"/>
                  <a:pt x="4643606" y="2621831"/>
                </a:cubicBezTo>
                <a:cubicBezTo>
                  <a:pt x="4641614" y="2630512"/>
                  <a:pt x="4638342" y="2638850"/>
                  <a:pt x="4633899" y="2646569"/>
                </a:cubicBezTo>
                <a:cubicBezTo>
                  <a:pt x="4654968" y="2658406"/>
                  <a:pt x="4705628" y="2638047"/>
                  <a:pt x="4643723" y="2659826"/>
                </a:cubicBezTo>
                <a:cubicBezTo>
                  <a:pt x="4657690" y="2668230"/>
                  <a:pt x="4683020" y="2657104"/>
                  <a:pt x="4701012" y="2658642"/>
                </a:cubicBezTo>
                <a:cubicBezTo>
                  <a:pt x="4689176" y="2673201"/>
                  <a:pt x="4651062" y="2670479"/>
                  <a:pt x="4630940" y="2674622"/>
                </a:cubicBezTo>
                <a:cubicBezTo>
                  <a:pt x="4613540" y="2691075"/>
                  <a:pt x="4625850" y="2701964"/>
                  <a:pt x="4625022" y="2730609"/>
                </a:cubicBezTo>
                <a:cubicBezTo>
                  <a:pt x="4642303" y="2738894"/>
                  <a:pt x="4674380" y="2718772"/>
                  <a:pt x="4681482" y="2708001"/>
                </a:cubicBezTo>
                <a:cubicBezTo>
                  <a:pt x="4678996" y="2699597"/>
                  <a:pt x="4676392" y="2691430"/>
                  <a:pt x="4673906" y="2683144"/>
                </a:cubicBezTo>
                <a:cubicBezTo>
                  <a:pt x="4688702" y="2685038"/>
                  <a:pt x="4690004" y="2701727"/>
                  <a:pt x="4683020" y="2712972"/>
                </a:cubicBezTo>
                <a:cubicBezTo>
                  <a:pt x="4687400" y="2722797"/>
                  <a:pt x="4706694" y="2707172"/>
                  <a:pt x="4712376" y="2714748"/>
                </a:cubicBezTo>
                <a:cubicBezTo>
                  <a:pt x="4680535" y="2704332"/>
                  <a:pt x="4665029" y="2807546"/>
                  <a:pt x="4701959" y="2831930"/>
                </a:cubicBezTo>
                <a:cubicBezTo>
                  <a:pt x="4712967" y="2839150"/>
                  <a:pt x="4732971" y="2815595"/>
                  <a:pt x="4745636" y="2823999"/>
                </a:cubicBezTo>
                <a:cubicBezTo>
                  <a:pt x="4750726" y="2827195"/>
                  <a:pt x="4714269" y="2843411"/>
                  <a:pt x="4705036" y="2841873"/>
                </a:cubicBezTo>
                <a:cubicBezTo>
                  <a:pt x="4711665" y="2873239"/>
                  <a:pt x="4739600" y="2867558"/>
                  <a:pt x="4768362" y="2860456"/>
                </a:cubicBezTo>
                <a:cubicBezTo>
                  <a:pt x="4770848" y="2871582"/>
                  <a:pt x="4758301" y="2875133"/>
                  <a:pt x="4744689" y="2878448"/>
                </a:cubicBezTo>
                <a:cubicBezTo>
                  <a:pt x="4754750" y="2906500"/>
                  <a:pt x="4795350" y="2881170"/>
                  <a:pt x="4820680" y="2882354"/>
                </a:cubicBezTo>
                <a:cubicBezTo>
                  <a:pt x="4788011" y="2893243"/>
                  <a:pt x="4724448" y="2913129"/>
                  <a:pt x="4737824" y="2951006"/>
                </a:cubicBezTo>
                <a:cubicBezTo>
                  <a:pt x="4749068" y="2951006"/>
                  <a:pt x="4734628" y="2960475"/>
                  <a:pt x="4732616" y="2952544"/>
                </a:cubicBezTo>
                <a:cubicBezTo>
                  <a:pt x="4702551" y="2967577"/>
                  <a:pt x="4721371" y="2992434"/>
                  <a:pt x="4708942" y="3008531"/>
                </a:cubicBezTo>
                <a:cubicBezTo>
                  <a:pt x="4760196" y="3062980"/>
                  <a:pt x="4715217" y="3099673"/>
                  <a:pt x="4689650" y="3146072"/>
                </a:cubicBezTo>
                <a:cubicBezTo>
                  <a:pt x="4706458" y="3162407"/>
                  <a:pt x="4735694" y="3156962"/>
                  <a:pt x="4758302" y="3163117"/>
                </a:cubicBezTo>
                <a:cubicBezTo>
                  <a:pt x="4750194" y="3176759"/>
                  <a:pt x="4737263" y="3185503"/>
                  <a:pt x="4721929" y="3191887"/>
                </a:cubicBezTo>
                <a:lnTo>
                  <a:pt x="4702789" y="3197394"/>
                </a:lnTo>
                <a:lnTo>
                  <a:pt x="4698565" y="3203298"/>
                </a:lnTo>
                <a:cubicBezTo>
                  <a:pt x="4694541" y="3215542"/>
                  <a:pt x="4744719" y="3194957"/>
                  <a:pt x="4764812" y="3188329"/>
                </a:cubicBezTo>
                <a:cubicBezTo>
                  <a:pt x="4773216" y="3192471"/>
                  <a:pt x="4720662" y="3205965"/>
                  <a:pt x="4717466" y="3217802"/>
                </a:cubicBezTo>
                <a:cubicBezTo>
                  <a:pt x="4728238" y="3220998"/>
                  <a:pt x="4752147" y="3216263"/>
                  <a:pt x="4774992" y="3208569"/>
                </a:cubicBezTo>
                <a:cubicBezTo>
                  <a:pt x="4785890" y="3204923"/>
                  <a:pt x="4796495" y="3200451"/>
                  <a:pt x="4806714" y="3195194"/>
                </a:cubicBezTo>
                <a:lnTo>
                  <a:pt x="4813224" y="3191524"/>
                </a:lnTo>
                <a:lnTo>
                  <a:pt x="4819970" y="3187500"/>
                </a:lnTo>
                <a:cubicBezTo>
                  <a:pt x="4823588" y="3185210"/>
                  <a:pt x="4826960" y="3182552"/>
                  <a:pt x="4830032" y="3179570"/>
                </a:cubicBezTo>
                <a:cubicBezTo>
                  <a:pt x="4838199" y="3177794"/>
                  <a:pt x="4835121" y="3182292"/>
                  <a:pt x="4831334" y="3183476"/>
                </a:cubicBezTo>
                <a:cubicBezTo>
                  <a:pt x="4832754" y="3187263"/>
                  <a:pt x="4840566" y="3183476"/>
                  <a:pt x="4847194" y="3182765"/>
                </a:cubicBezTo>
                <a:cubicBezTo>
                  <a:pt x="4849325" y="3186908"/>
                  <a:pt x="4842105" y="3189630"/>
                  <a:pt x="4834766" y="3191643"/>
                </a:cubicBezTo>
                <a:cubicBezTo>
                  <a:pt x="4827858" y="3192968"/>
                  <a:pt x="4821111" y="3195031"/>
                  <a:pt x="4814644" y="3197797"/>
                </a:cubicBezTo>
                <a:cubicBezTo>
                  <a:pt x="4815591" y="3202296"/>
                  <a:pt x="4821154" y="3200875"/>
                  <a:pt x="4827782" y="3197797"/>
                </a:cubicBezTo>
                <a:cubicBezTo>
                  <a:pt x="4834808" y="3194542"/>
                  <a:pt x="4842145" y="3192004"/>
                  <a:pt x="4849680" y="3190222"/>
                </a:cubicBezTo>
                <a:cubicBezTo>
                  <a:pt x="4817840" y="3213895"/>
                  <a:pt x="4869329" y="3202058"/>
                  <a:pt x="4915965" y="3188801"/>
                </a:cubicBezTo>
                <a:cubicBezTo>
                  <a:pt x="4921646" y="3187262"/>
                  <a:pt x="4895843" y="3198625"/>
                  <a:pt x="4881166" y="3209397"/>
                </a:cubicBezTo>
                <a:cubicBezTo>
                  <a:pt x="4866487" y="3220167"/>
                  <a:pt x="4858913" y="3230229"/>
                  <a:pt x="4886729" y="3226678"/>
                </a:cubicBezTo>
                <a:cubicBezTo>
                  <a:pt x="4863056" y="3240527"/>
                  <a:pt x="4846958" y="3253784"/>
                  <a:pt x="4845892" y="3270000"/>
                </a:cubicBezTo>
                <a:cubicBezTo>
                  <a:pt x="4853156" y="3276406"/>
                  <a:pt x="4861714" y="3281170"/>
                  <a:pt x="4870986" y="3283967"/>
                </a:cubicBezTo>
                <a:cubicBezTo>
                  <a:pt x="4881559" y="3287469"/>
                  <a:pt x="4888261" y="3297867"/>
                  <a:pt x="4887084" y="3308942"/>
                </a:cubicBezTo>
                <a:cubicBezTo>
                  <a:pt x="4901538" y="3306847"/>
                  <a:pt x="4915564" y="3302452"/>
                  <a:pt x="4928630" y="3295922"/>
                </a:cubicBezTo>
                <a:cubicBezTo>
                  <a:pt x="4938573" y="3292134"/>
                  <a:pt x="4948752" y="3288465"/>
                  <a:pt x="4958932" y="3285624"/>
                </a:cubicBezTo>
                <a:cubicBezTo>
                  <a:pt x="4969012" y="3282650"/>
                  <a:pt x="4979359" y="3280668"/>
                  <a:pt x="4989824" y="3279706"/>
                </a:cubicBezTo>
                <a:cubicBezTo>
                  <a:pt x="4983551" y="3288110"/>
                  <a:pt x="4962482" y="3291543"/>
                  <a:pt x="4951592" y="3299828"/>
                </a:cubicBezTo>
                <a:cubicBezTo>
                  <a:pt x="4975265" y="3310126"/>
                  <a:pt x="5017167" y="3315452"/>
                  <a:pt x="4992310" y="3338297"/>
                </a:cubicBezTo>
                <a:cubicBezTo>
                  <a:pt x="4995032" y="3342322"/>
                  <a:pt x="5008052" y="3338297"/>
                  <a:pt x="5009000" y="3344097"/>
                </a:cubicBezTo>
                <a:cubicBezTo>
                  <a:pt x="5029832" y="3344097"/>
                  <a:pt x="5022494" y="3333918"/>
                  <a:pt x="5030187" y="3329183"/>
                </a:cubicBezTo>
                <a:cubicBezTo>
                  <a:pt x="5047706" y="3339836"/>
                  <a:pt x="5014563" y="3359840"/>
                  <a:pt x="4973845" y="3362917"/>
                </a:cubicBezTo>
                <a:cubicBezTo>
                  <a:pt x="4982722" y="3376529"/>
                  <a:pt x="5009354" y="3373452"/>
                  <a:pt x="5043089" y="3369901"/>
                </a:cubicBezTo>
                <a:cubicBezTo>
                  <a:pt x="5054926" y="3372505"/>
                  <a:pt x="5046758" y="3373688"/>
                  <a:pt x="5034686" y="3374754"/>
                </a:cubicBezTo>
                <a:cubicBezTo>
                  <a:pt x="5022612" y="3375818"/>
                  <a:pt x="5005923" y="3377713"/>
                  <a:pt x="5000005" y="3379015"/>
                </a:cubicBezTo>
                <a:cubicBezTo>
                  <a:pt x="5011131" y="3384933"/>
                  <a:pt x="5044747" y="3375464"/>
                  <a:pt x="5059188" y="3381737"/>
                </a:cubicBezTo>
                <a:cubicBezTo>
                  <a:pt x="5058122" y="3386354"/>
                  <a:pt x="5049363" y="3386945"/>
                  <a:pt x="5039064" y="3387301"/>
                </a:cubicBezTo>
                <a:cubicBezTo>
                  <a:pt x="5029163" y="3387081"/>
                  <a:pt x="5019269" y="3388035"/>
                  <a:pt x="5009592" y="3390141"/>
                </a:cubicBezTo>
                <a:cubicBezTo>
                  <a:pt x="4999413" y="3398072"/>
                  <a:pt x="4978817" y="3416537"/>
                  <a:pt x="5013142" y="3410500"/>
                </a:cubicBezTo>
                <a:cubicBezTo>
                  <a:pt x="5013734" y="3418312"/>
                  <a:pt x="4991008" y="3417365"/>
                  <a:pt x="4995152" y="3426361"/>
                </a:cubicBezTo>
                <a:cubicBezTo>
                  <a:pt x="5025453" y="3427663"/>
                  <a:pt x="4977752" y="3442222"/>
                  <a:pt x="5017523" y="3435120"/>
                </a:cubicBezTo>
                <a:cubicBezTo>
                  <a:pt x="5016339" y="3440919"/>
                  <a:pt x="5001544" y="3441157"/>
                  <a:pt x="4991956" y="3443998"/>
                </a:cubicBezTo>
                <a:cubicBezTo>
                  <a:pt x="4988168" y="3472169"/>
                  <a:pt x="5032200" y="3453466"/>
                  <a:pt x="5054334" y="3460687"/>
                </a:cubicBezTo>
                <a:cubicBezTo>
                  <a:pt x="5050784" y="3469683"/>
                  <a:pt x="5018825" y="3465185"/>
                  <a:pt x="5004502" y="3471104"/>
                </a:cubicBezTo>
                <a:cubicBezTo>
                  <a:pt x="4982960" y="3481520"/>
                  <a:pt x="5009119" y="3487438"/>
                  <a:pt x="4991719" y="3499393"/>
                </a:cubicBezTo>
                <a:cubicBezTo>
                  <a:pt x="4997164" y="3507797"/>
                  <a:pt x="4999886" y="3492173"/>
                  <a:pt x="5010421" y="3499393"/>
                </a:cubicBezTo>
                <a:cubicBezTo>
                  <a:pt x="5006630" y="3506633"/>
                  <a:pt x="5001980" y="3513389"/>
                  <a:pt x="4996572" y="3519515"/>
                </a:cubicBezTo>
                <a:cubicBezTo>
                  <a:pt x="5008663" y="3522606"/>
                  <a:pt x="5021167" y="3523764"/>
                  <a:pt x="5033620" y="3522948"/>
                </a:cubicBezTo>
                <a:cubicBezTo>
                  <a:pt x="5041668" y="3522948"/>
                  <a:pt x="5038354" y="3522001"/>
                  <a:pt x="5005094" y="3530286"/>
                </a:cubicBezTo>
                <a:cubicBezTo>
                  <a:pt x="5018232" y="3537033"/>
                  <a:pt x="5045576" y="3529458"/>
                  <a:pt x="5063448" y="3534903"/>
                </a:cubicBezTo>
                <a:cubicBezTo>
                  <a:pt x="5052599" y="3538922"/>
                  <a:pt x="5041017" y="3540577"/>
                  <a:pt x="5029477" y="3539756"/>
                </a:cubicBezTo>
                <a:cubicBezTo>
                  <a:pt x="5016444" y="3539595"/>
                  <a:pt x="5003420" y="3540506"/>
                  <a:pt x="4990534" y="3542478"/>
                </a:cubicBezTo>
                <a:cubicBezTo>
                  <a:pt x="4971714" y="3556564"/>
                  <a:pt x="4983315" y="3565086"/>
                  <a:pt x="4981066" y="3588286"/>
                </a:cubicBezTo>
                <a:cubicBezTo>
                  <a:pt x="4991283" y="3590342"/>
                  <a:pt x="5001892" y="3588968"/>
                  <a:pt x="5011248" y="3584381"/>
                </a:cubicBezTo>
                <a:cubicBezTo>
                  <a:pt x="5020210" y="3581150"/>
                  <a:pt x="5028601" y="3576515"/>
                  <a:pt x="5036105" y="3570649"/>
                </a:cubicBezTo>
                <a:cubicBezTo>
                  <a:pt x="5034804" y="3563902"/>
                  <a:pt x="5033501" y="3557155"/>
                  <a:pt x="5032318" y="3550290"/>
                </a:cubicBezTo>
                <a:cubicBezTo>
                  <a:pt x="5046522" y="3553249"/>
                  <a:pt x="5044746" y="3566626"/>
                  <a:pt x="5036816" y="3574793"/>
                </a:cubicBezTo>
                <a:cubicBezTo>
                  <a:pt x="5039656" y="3582723"/>
                  <a:pt x="5059660" y="3573017"/>
                  <a:pt x="5063803" y="3580119"/>
                </a:cubicBezTo>
                <a:cubicBezTo>
                  <a:pt x="5049836" y="3573017"/>
                  <a:pt x="5035277" y="3590536"/>
                  <a:pt x="5030306" y="3612433"/>
                </a:cubicBezTo>
                <a:cubicBezTo>
                  <a:pt x="5025335" y="3634331"/>
                  <a:pt x="5028768" y="3659779"/>
                  <a:pt x="5042143" y="3670906"/>
                </a:cubicBezTo>
                <a:cubicBezTo>
                  <a:pt x="5049718" y="3677298"/>
                  <a:pt x="5067000" y="3661200"/>
                  <a:pt x="5075877" y="3670906"/>
                </a:cubicBezTo>
                <a:cubicBezTo>
                  <a:pt x="5077652" y="3672681"/>
                  <a:pt x="5071142" y="3674694"/>
                  <a:pt x="5064040" y="3676706"/>
                </a:cubicBezTo>
                <a:cubicBezTo>
                  <a:pt x="5057711" y="3678803"/>
                  <a:pt x="5051052" y="3679726"/>
                  <a:pt x="5044392" y="3679428"/>
                </a:cubicBezTo>
                <a:cubicBezTo>
                  <a:pt x="5048180" y="3704995"/>
                  <a:pt x="5068065" y="3702036"/>
                  <a:pt x="5088306" y="3703101"/>
                </a:cubicBezTo>
                <a:cubicBezTo>
                  <a:pt x="5088306" y="3712097"/>
                  <a:pt x="5080019" y="3711860"/>
                  <a:pt x="5070669" y="3712452"/>
                </a:cubicBezTo>
                <a:cubicBezTo>
                  <a:pt x="5073154" y="3724289"/>
                  <a:pt x="5081322" y="3726538"/>
                  <a:pt x="5091028" y="3727840"/>
                </a:cubicBezTo>
                <a:cubicBezTo>
                  <a:pt x="5100890" y="3728170"/>
                  <a:pt x="5110538" y="3730805"/>
                  <a:pt x="5119199" y="3735534"/>
                </a:cubicBezTo>
                <a:cubicBezTo>
                  <a:pt x="5106322" y="3732025"/>
                  <a:pt x="5092672" y="3732603"/>
                  <a:pt x="5080138" y="3737191"/>
                </a:cubicBezTo>
                <a:cubicBezTo>
                  <a:pt x="5073877" y="3739149"/>
                  <a:pt x="5068657" y="3743524"/>
                  <a:pt x="5065634" y="3749346"/>
                </a:cubicBezTo>
                <a:cubicBezTo>
                  <a:pt x="5062612" y="3755168"/>
                  <a:pt x="5062038" y="3761955"/>
                  <a:pt x="5064040" y="3768202"/>
                </a:cubicBezTo>
                <a:cubicBezTo>
                  <a:pt x="5070432" y="3769860"/>
                  <a:pt x="5062146" y="3775186"/>
                  <a:pt x="5060963" y="3768913"/>
                </a:cubicBezTo>
                <a:cubicBezTo>
                  <a:pt x="5044984" y="3777435"/>
                  <a:pt x="5056584" y="3798859"/>
                  <a:pt x="5050192" y="3810577"/>
                </a:cubicBezTo>
                <a:cubicBezTo>
                  <a:pt x="5078719" y="3855794"/>
                  <a:pt x="5062266" y="3878639"/>
                  <a:pt x="5029715" y="3921250"/>
                </a:cubicBezTo>
                <a:cubicBezTo>
                  <a:pt x="5038935" y="3926803"/>
                  <a:pt x="5049632" y="3929405"/>
                  <a:pt x="5060372" y="3928707"/>
                </a:cubicBezTo>
                <a:cubicBezTo>
                  <a:pt x="5069102" y="3928444"/>
                  <a:pt x="5077795" y="3929933"/>
                  <a:pt x="5085939" y="3933087"/>
                </a:cubicBezTo>
                <a:cubicBezTo>
                  <a:pt x="5082743" y="3943030"/>
                  <a:pt x="5075642" y="3949185"/>
                  <a:pt x="5059662" y="3956050"/>
                </a:cubicBezTo>
                <a:cubicBezTo>
                  <a:pt x="5043539" y="3962490"/>
                  <a:pt x="5027012" y="3967868"/>
                  <a:pt x="5010185" y="3972148"/>
                </a:cubicBezTo>
                <a:cubicBezTo>
                  <a:pt x="4975740" y="3981972"/>
                  <a:pt x="4941296" y="3992270"/>
                  <a:pt x="4925080" y="4018192"/>
                </a:cubicBezTo>
                <a:cubicBezTo>
                  <a:pt x="4832873" y="4040681"/>
                  <a:pt x="4713916" y="4083648"/>
                  <a:pt x="4646684" y="4126378"/>
                </a:cubicBezTo>
                <a:cubicBezTo>
                  <a:pt x="4647187" y="4128568"/>
                  <a:pt x="4648615" y="4129382"/>
                  <a:pt x="4650601" y="4129365"/>
                </a:cubicBezTo>
                <a:lnTo>
                  <a:pt x="4651416" y="4129141"/>
                </a:lnTo>
                <a:lnTo>
                  <a:pt x="4541114" y="4166889"/>
                </a:lnTo>
                <a:cubicBezTo>
                  <a:pt x="4402998" y="4208746"/>
                  <a:pt x="4250484" y="4243412"/>
                  <a:pt x="4104096" y="4300849"/>
                </a:cubicBezTo>
                <a:cubicBezTo>
                  <a:pt x="4064680" y="4314343"/>
                  <a:pt x="4127768" y="4285580"/>
                  <a:pt x="4127768" y="4288066"/>
                </a:cubicBezTo>
                <a:cubicBezTo>
                  <a:pt x="4122442" y="4275401"/>
                  <a:pt x="4064680" y="4311029"/>
                  <a:pt x="4076634" y="4305821"/>
                </a:cubicBezTo>
                <a:cubicBezTo>
                  <a:pt x="4023252" y="4329494"/>
                  <a:pt x="3902755" y="4373763"/>
                  <a:pt x="3862866" y="4385126"/>
                </a:cubicBezTo>
                <a:cubicBezTo>
                  <a:pt x="3862866" y="4394240"/>
                  <a:pt x="3872809" y="4389979"/>
                  <a:pt x="3880976" y="4387494"/>
                </a:cubicBezTo>
                <a:cubicBezTo>
                  <a:pt x="3686856" y="4473783"/>
                  <a:pt x="3372832" y="4565989"/>
                  <a:pt x="3210671" y="4656184"/>
                </a:cubicBezTo>
                <a:lnTo>
                  <a:pt x="3207948" y="4648490"/>
                </a:lnTo>
                <a:cubicBezTo>
                  <a:pt x="3175990" y="4679029"/>
                  <a:pt x="3120713" y="4687433"/>
                  <a:pt x="3083072" y="4701992"/>
                </a:cubicBezTo>
                <a:cubicBezTo>
                  <a:pt x="3144978" y="4660209"/>
                  <a:pt x="3284294" y="4617360"/>
                  <a:pt x="3370938" y="4572500"/>
                </a:cubicBezTo>
                <a:cubicBezTo>
                  <a:pt x="3290804" y="4591912"/>
                  <a:pt x="3189247" y="4633221"/>
                  <a:pt x="3127933" y="4650621"/>
                </a:cubicBezTo>
                <a:cubicBezTo>
                  <a:pt x="3181733" y="4624512"/>
                  <a:pt x="3237073" y="4601704"/>
                  <a:pt x="3293645" y="4582324"/>
                </a:cubicBezTo>
                <a:cubicBezTo>
                  <a:pt x="3210789" y="4593332"/>
                  <a:pt x="3122370" y="4641507"/>
                  <a:pt x="3026612" y="4673821"/>
                </a:cubicBezTo>
                <a:cubicBezTo>
                  <a:pt x="3048628" y="4675951"/>
                  <a:pt x="3086624" y="4653698"/>
                  <a:pt x="3114795" y="4646478"/>
                </a:cubicBezTo>
                <a:cubicBezTo>
                  <a:pt x="3100236" y="4675596"/>
                  <a:pt x="3062595" y="4679265"/>
                  <a:pt x="3037384" y="4687551"/>
                </a:cubicBezTo>
                <a:cubicBezTo>
                  <a:pt x="2798285" y="4765436"/>
                  <a:pt x="2574928" y="4863798"/>
                  <a:pt x="2348258" y="4951625"/>
                </a:cubicBezTo>
                <a:cubicBezTo>
                  <a:pt x="2332989" y="4957662"/>
                  <a:pt x="2320324" y="4969025"/>
                  <a:pt x="2305291" y="4976363"/>
                </a:cubicBezTo>
                <a:cubicBezTo>
                  <a:pt x="2122061" y="5065019"/>
                  <a:pt x="1908175" y="5117692"/>
                  <a:pt x="1724234" y="5187883"/>
                </a:cubicBezTo>
                <a:cubicBezTo>
                  <a:pt x="1725773" y="5191552"/>
                  <a:pt x="1731455" y="5188593"/>
                  <a:pt x="1736071" y="5187883"/>
                </a:cubicBezTo>
                <a:cubicBezTo>
                  <a:pt x="1690500" y="5211556"/>
                  <a:pt x="1616877" y="5227536"/>
                  <a:pt x="1577934" y="5260441"/>
                </a:cubicBezTo>
                <a:cubicBezTo>
                  <a:pt x="1587404" y="5271213"/>
                  <a:pt x="1617705" y="5229903"/>
                  <a:pt x="1626464" y="5251090"/>
                </a:cubicBezTo>
                <a:cubicBezTo>
                  <a:pt x="1609183" y="5252037"/>
                  <a:pt x="1575922" y="5273580"/>
                  <a:pt x="1545265" y="5281629"/>
                </a:cubicBezTo>
                <a:cubicBezTo>
                  <a:pt x="1549645" y="5298082"/>
                  <a:pt x="1557102" y="5279735"/>
                  <a:pt x="1567045" y="5277841"/>
                </a:cubicBezTo>
                <a:cubicBezTo>
                  <a:pt x="1553433" y="5299501"/>
                  <a:pt x="1532955" y="5301514"/>
                  <a:pt x="1507862" y="5322109"/>
                </a:cubicBezTo>
                <a:cubicBezTo>
                  <a:pt x="1507862" y="5329448"/>
                  <a:pt x="1514609" y="5328027"/>
                  <a:pt x="1520882" y="5326015"/>
                </a:cubicBezTo>
                <a:cubicBezTo>
                  <a:pt x="1519935" y="5339035"/>
                  <a:pt x="1498984" y="5333235"/>
                  <a:pt x="1490462" y="5337851"/>
                </a:cubicBezTo>
                <a:cubicBezTo>
                  <a:pt x="1499723" y="5315171"/>
                  <a:pt x="1518948" y="5298044"/>
                  <a:pt x="1542543" y="5291452"/>
                </a:cubicBezTo>
                <a:cubicBezTo>
                  <a:pt x="1510713" y="5286210"/>
                  <a:pt x="1478040" y="5290837"/>
                  <a:pt x="1448916" y="5304709"/>
                </a:cubicBezTo>
                <a:cubicBezTo>
                  <a:pt x="1470695" y="5274526"/>
                  <a:pt x="1534257" y="5266240"/>
                  <a:pt x="1601844" y="5233690"/>
                </a:cubicBezTo>
                <a:cubicBezTo>
                  <a:pt x="1598438" y="5230279"/>
                  <a:pt x="1593545" y="5228812"/>
                  <a:pt x="1588824" y="5229784"/>
                </a:cubicBezTo>
                <a:cubicBezTo>
                  <a:pt x="1586812" y="5220078"/>
                  <a:pt x="1604093" y="5229073"/>
                  <a:pt x="1610603" y="5225996"/>
                </a:cubicBezTo>
                <a:cubicBezTo>
                  <a:pt x="1621493" y="5221261"/>
                  <a:pt x="1617823" y="5212147"/>
                  <a:pt x="1613444" y="5202323"/>
                </a:cubicBezTo>
                <a:cubicBezTo>
                  <a:pt x="1510347" y="5234163"/>
                  <a:pt x="1453650" y="5297015"/>
                  <a:pt x="1365586" y="5313587"/>
                </a:cubicBezTo>
                <a:cubicBezTo>
                  <a:pt x="1374700" y="5298672"/>
                  <a:pt x="1390206" y="5298436"/>
                  <a:pt x="1418377" y="5284705"/>
                </a:cubicBezTo>
                <a:cubicBezTo>
                  <a:pt x="1415892" y="5280444"/>
                  <a:pt x="1407961" y="5284705"/>
                  <a:pt x="1401688" y="5286599"/>
                </a:cubicBezTo>
                <a:cubicBezTo>
                  <a:pt x="1441871" y="5264955"/>
                  <a:pt x="1483753" y="5246626"/>
                  <a:pt x="1526919" y="5231796"/>
                </a:cubicBezTo>
                <a:cubicBezTo>
                  <a:pt x="1465522" y="5241306"/>
                  <a:pt x="1406785" y="5263520"/>
                  <a:pt x="1354460" y="5297015"/>
                </a:cubicBezTo>
                <a:cubicBezTo>
                  <a:pt x="1356945" y="5301276"/>
                  <a:pt x="1364876" y="5297015"/>
                  <a:pt x="1371149" y="5295121"/>
                </a:cubicBezTo>
                <a:cubicBezTo>
                  <a:pt x="1359313" y="5325305"/>
                  <a:pt x="1316819" y="5318795"/>
                  <a:pt x="1291963" y="5316191"/>
                </a:cubicBezTo>
                <a:cubicBezTo>
                  <a:pt x="1291963" y="5310627"/>
                  <a:pt x="1322501" y="5308378"/>
                  <a:pt x="1337652" y="5298909"/>
                </a:cubicBezTo>
                <a:cubicBezTo>
                  <a:pt x="1324513" y="5294766"/>
                  <a:pt x="1313979" y="5291689"/>
                  <a:pt x="1299183" y="5304591"/>
                </a:cubicBezTo>
                <a:cubicBezTo>
                  <a:pt x="1309481" y="5280918"/>
                  <a:pt x="1231241" y="5303762"/>
                  <a:pt x="1210645" y="5316427"/>
                </a:cubicBezTo>
                <a:cubicBezTo>
                  <a:pt x="1214196" y="5332170"/>
                  <a:pt x="1225204" y="5308615"/>
                  <a:pt x="1235384" y="5320333"/>
                </a:cubicBezTo>
                <a:cubicBezTo>
                  <a:pt x="1228755" y="5306958"/>
                  <a:pt x="1255033" y="5311456"/>
                  <a:pt x="1279534" y="5299028"/>
                </a:cubicBezTo>
                <a:cubicBezTo>
                  <a:pt x="1285097" y="5306485"/>
                  <a:pt x="1275155" y="5309207"/>
                  <a:pt x="1267698" y="5312640"/>
                </a:cubicBezTo>
                <a:cubicBezTo>
                  <a:pt x="1269236" y="5316309"/>
                  <a:pt x="1275036" y="5313231"/>
                  <a:pt x="1279534" y="5312640"/>
                </a:cubicBezTo>
                <a:cubicBezTo>
                  <a:pt x="1250610" y="5323702"/>
                  <a:pt x="1220737" y="5332101"/>
                  <a:pt x="1190287" y="5337733"/>
                </a:cubicBezTo>
                <a:cubicBezTo>
                  <a:pt x="1206384" y="5333590"/>
                  <a:pt x="1199874" y="5324121"/>
                  <a:pt x="1198217" y="5312521"/>
                </a:cubicBezTo>
                <a:cubicBezTo>
                  <a:pt x="1157736" y="5304709"/>
                  <a:pt x="1110390" y="5308142"/>
                  <a:pt x="1092516" y="5263873"/>
                </a:cubicBezTo>
                <a:cubicBezTo>
                  <a:pt x="1122108" y="5275118"/>
                  <a:pt x="1145071" y="5299383"/>
                  <a:pt x="1184960" y="5277603"/>
                </a:cubicBezTo>
                <a:cubicBezTo>
                  <a:pt x="1183895" y="5260440"/>
                  <a:pt x="1151463" y="5239845"/>
                  <a:pt x="1121516" y="5248485"/>
                </a:cubicBezTo>
                <a:cubicBezTo>
                  <a:pt x="1116900" y="5244225"/>
                  <a:pt x="1150752" y="5241147"/>
                  <a:pt x="1128736" y="5236649"/>
                </a:cubicBezTo>
                <a:cubicBezTo>
                  <a:pt x="1126487" y="5229073"/>
                  <a:pt x="1148858" y="5232506"/>
                  <a:pt x="1155605" y="5230850"/>
                </a:cubicBezTo>
                <a:cubicBezTo>
                  <a:pt x="1139389" y="5243752"/>
                  <a:pt x="1164009" y="5245171"/>
                  <a:pt x="1181764" y="5238662"/>
                </a:cubicBezTo>
                <a:cubicBezTo>
                  <a:pt x="1168981" y="5230020"/>
                  <a:pt x="1159630" y="5216054"/>
                  <a:pt x="1135957" y="5225050"/>
                </a:cubicBezTo>
                <a:cubicBezTo>
                  <a:pt x="1148622" y="5210846"/>
                  <a:pt x="1130393" y="5207413"/>
                  <a:pt x="1135957" y="5194038"/>
                </a:cubicBezTo>
                <a:cubicBezTo>
                  <a:pt x="1157026" y="5191434"/>
                  <a:pt x="1161760" y="5214989"/>
                  <a:pt x="1183303" y="5211556"/>
                </a:cubicBezTo>
                <a:cubicBezTo>
                  <a:pt x="1195139" y="5193683"/>
                  <a:pt x="1147793" y="5205993"/>
                  <a:pt x="1161287" y="5184332"/>
                </a:cubicBezTo>
                <a:cubicBezTo>
                  <a:pt x="1160340" y="5187291"/>
                  <a:pt x="1128855" y="5180189"/>
                  <a:pt x="1135957" y="5194038"/>
                </a:cubicBezTo>
                <a:cubicBezTo>
                  <a:pt x="1137614" y="5176165"/>
                  <a:pt x="1120806" y="5158528"/>
                  <a:pt x="1089202" y="5163026"/>
                </a:cubicBezTo>
                <a:cubicBezTo>
                  <a:pt x="1080325" y="5152610"/>
                  <a:pt x="1086243" y="5122545"/>
                  <a:pt x="1075235" y="5141602"/>
                </a:cubicBezTo>
                <a:cubicBezTo>
                  <a:pt x="1058664" y="5141602"/>
                  <a:pt x="1078549" y="5114615"/>
                  <a:pt x="1091214" y="5122308"/>
                </a:cubicBezTo>
                <a:cubicBezTo>
                  <a:pt x="1072394" y="5112839"/>
                  <a:pt x="1059729" y="5093782"/>
                  <a:pt x="1037831" y="5089284"/>
                </a:cubicBezTo>
                <a:cubicBezTo>
                  <a:pt x="1036529" y="5081946"/>
                  <a:pt x="1043276" y="5077448"/>
                  <a:pt x="1055231" y="5073779"/>
                </a:cubicBezTo>
                <a:cubicBezTo>
                  <a:pt x="1044697" y="5051644"/>
                  <a:pt x="1042684" y="5048093"/>
                  <a:pt x="1026705" y="5044661"/>
                </a:cubicBezTo>
                <a:cubicBezTo>
                  <a:pt x="1043040" y="5039216"/>
                  <a:pt x="1039725" y="5027853"/>
                  <a:pt x="1059374" y="5023355"/>
                </a:cubicBezTo>
                <a:cubicBezTo>
                  <a:pt x="1049036" y="5014200"/>
                  <a:pt x="1034613" y="5011225"/>
                  <a:pt x="1021497" y="5015543"/>
                </a:cubicBezTo>
                <a:cubicBezTo>
                  <a:pt x="1040317" y="4997551"/>
                  <a:pt x="999481" y="4999918"/>
                  <a:pt x="999481" y="4988437"/>
                </a:cubicBezTo>
                <a:cubicBezTo>
                  <a:pt x="987965" y="4997913"/>
                  <a:pt x="973664" y="5003358"/>
                  <a:pt x="958763" y="5003943"/>
                </a:cubicBezTo>
                <a:cubicBezTo>
                  <a:pt x="946927" y="4998498"/>
                  <a:pt x="987171" y="4999563"/>
                  <a:pt x="986342" y="4984531"/>
                </a:cubicBezTo>
                <a:cubicBezTo>
                  <a:pt x="977347" y="4978139"/>
                  <a:pt x="958053" y="4988437"/>
                  <a:pt x="949886" y="4980625"/>
                </a:cubicBezTo>
                <a:cubicBezTo>
                  <a:pt x="954265" y="4971629"/>
                  <a:pt x="975453" y="4967604"/>
                  <a:pt x="969416" y="4955413"/>
                </a:cubicBezTo>
                <a:cubicBezTo>
                  <a:pt x="926331" y="4937776"/>
                  <a:pt x="918756" y="4875398"/>
                  <a:pt x="861111" y="4885695"/>
                </a:cubicBezTo>
                <a:cubicBezTo>
                  <a:pt x="857087" y="4881789"/>
                  <a:pt x="854365" y="4871018"/>
                  <a:pt x="841936" y="4866283"/>
                </a:cubicBezTo>
                <a:cubicBezTo>
                  <a:pt x="855241" y="4867479"/>
                  <a:pt x="868350" y="4862454"/>
                  <a:pt x="877446" y="4852671"/>
                </a:cubicBezTo>
                <a:cubicBezTo>
                  <a:pt x="873066" y="4843084"/>
                  <a:pt x="864307" y="4840835"/>
                  <a:pt x="851169" y="4844978"/>
                </a:cubicBezTo>
                <a:cubicBezTo>
                  <a:pt x="852944" y="4830892"/>
                  <a:pt x="871646" y="4840243"/>
                  <a:pt x="878038" y="4839059"/>
                </a:cubicBezTo>
                <a:cubicBezTo>
                  <a:pt x="888270" y="4832366"/>
                  <a:pt x="893045" y="4819856"/>
                  <a:pt x="889874" y="4808047"/>
                </a:cubicBezTo>
                <a:cubicBezTo>
                  <a:pt x="927870" y="4793607"/>
                  <a:pt x="955922" y="4780587"/>
                  <a:pt x="960894" y="4749811"/>
                </a:cubicBezTo>
                <a:cubicBezTo>
                  <a:pt x="957461" y="4738567"/>
                  <a:pt x="944086" y="4743420"/>
                  <a:pt x="930947" y="4747918"/>
                </a:cubicBezTo>
                <a:cubicBezTo>
                  <a:pt x="924911" y="4751350"/>
                  <a:pt x="928698" y="4757624"/>
                  <a:pt x="933906" y="4755730"/>
                </a:cubicBezTo>
                <a:cubicBezTo>
                  <a:pt x="930000" y="4764962"/>
                  <a:pt x="892597" y="4751350"/>
                  <a:pt x="903131" y="4736318"/>
                </a:cubicBezTo>
                <a:cubicBezTo>
                  <a:pt x="885495" y="4745905"/>
                  <a:pt x="880405" y="4735371"/>
                  <a:pt x="864426" y="4742117"/>
                </a:cubicBezTo>
                <a:cubicBezTo>
                  <a:pt x="858271" y="4723652"/>
                  <a:pt x="879103" y="4745668"/>
                  <a:pt x="895082" y="4730280"/>
                </a:cubicBezTo>
                <a:cubicBezTo>
                  <a:pt x="863360" y="4734069"/>
                  <a:pt x="894017" y="4717378"/>
                  <a:pt x="903013" y="4705068"/>
                </a:cubicBezTo>
                <a:cubicBezTo>
                  <a:pt x="897923" y="4695836"/>
                  <a:pt x="879340" y="4699387"/>
                  <a:pt x="889046" y="4683763"/>
                </a:cubicBezTo>
                <a:cubicBezTo>
                  <a:pt x="879458" y="4676425"/>
                  <a:pt x="871409" y="4701163"/>
                  <a:pt x="865373" y="4683763"/>
                </a:cubicBezTo>
                <a:cubicBezTo>
                  <a:pt x="896384" y="4661391"/>
                  <a:pt x="919584" y="4670980"/>
                  <a:pt x="947045" y="4652632"/>
                </a:cubicBezTo>
                <a:cubicBezTo>
                  <a:pt x="936155" y="4645295"/>
                  <a:pt x="925857" y="4646714"/>
                  <a:pt x="949176" y="4642926"/>
                </a:cubicBezTo>
                <a:cubicBezTo>
                  <a:pt x="949886" y="4639494"/>
                  <a:pt x="951188" y="4621857"/>
                  <a:pt x="936747" y="4625408"/>
                </a:cubicBezTo>
                <a:cubicBezTo>
                  <a:pt x="938049" y="4618898"/>
                  <a:pt x="944914" y="4613572"/>
                  <a:pt x="954147" y="4609902"/>
                </a:cubicBezTo>
                <a:cubicBezTo>
                  <a:pt x="946098" y="4604102"/>
                  <a:pt x="929172" y="4612388"/>
                  <a:pt x="926331" y="4598066"/>
                </a:cubicBezTo>
                <a:cubicBezTo>
                  <a:pt x="967285" y="4576168"/>
                  <a:pt x="976518" y="4604931"/>
                  <a:pt x="1019011" y="4580548"/>
                </a:cubicBezTo>
                <a:cubicBezTo>
                  <a:pt x="1024101" y="4588833"/>
                  <a:pt x="1005991" y="4590372"/>
                  <a:pt x="1008240" y="4597947"/>
                </a:cubicBezTo>
                <a:cubicBezTo>
                  <a:pt x="1065647" y="4565515"/>
                  <a:pt x="1078194" y="4519944"/>
                  <a:pt x="1142467" y="4489524"/>
                </a:cubicBezTo>
                <a:cubicBezTo>
                  <a:pt x="1141520" y="4511067"/>
                  <a:pt x="1194548" y="4474610"/>
                  <a:pt x="1177976" y="4458512"/>
                </a:cubicBezTo>
                <a:cubicBezTo>
                  <a:pt x="1255033" y="4437798"/>
                  <a:pt x="1233017" y="4451529"/>
                  <a:pt x="1311020" y="4408325"/>
                </a:cubicBezTo>
                <a:cubicBezTo>
                  <a:pt x="1297171" y="4401460"/>
                  <a:pt x="1278942" y="4401342"/>
                  <a:pt x="1253967" y="4412113"/>
                </a:cubicBezTo>
                <a:cubicBezTo>
                  <a:pt x="1259530" y="4382286"/>
                  <a:pt x="1309718" y="4378142"/>
                  <a:pt x="1346884" y="4363938"/>
                </a:cubicBezTo>
                <a:cubicBezTo>
                  <a:pt x="1332799" y="4378260"/>
                  <a:pt x="1345937" y="4373881"/>
                  <a:pt x="1365113" y="4365950"/>
                </a:cubicBezTo>
                <a:cubicBezTo>
                  <a:pt x="1363574" y="4362163"/>
                  <a:pt x="1357774" y="4365240"/>
                  <a:pt x="1353276" y="4365950"/>
                </a:cubicBezTo>
                <a:cubicBezTo>
                  <a:pt x="1471642" y="4309963"/>
                  <a:pt x="1618534" y="4273743"/>
                  <a:pt x="1759626" y="4218823"/>
                </a:cubicBezTo>
                <a:cubicBezTo>
                  <a:pt x="1761461" y="4221664"/>
                  <a:pt x="1760869" y="4223764"/>
                  <a:pt x="1760011" y="4225806"/>
                </a:cubicBezTo>
                <a:lnTo>
                  <a:pt x="1759613" y="4227979"/>
                </a:lnTo>
                <a:lnTo>
                  <a:pt x="1816797" y="4207576"/>
                </a:lnTo>
                <a:lnTo>
                  <a:pt x="1816728" y="4209468"/>
                </a:lnTo>
                <a:lnTo>
                  <a:pt x="1821265" y="4206941"/>
                </a:lnTo>
                <a:cubicBezTo>
                  <a:pt x="1827597" y="4201038"/>
                  <a:pt x="1816027" y="4201067"/>
                  <a:pt x="1776315" y="4217047"/>
                </a:cubicBezTo>
                <a:cubicBezTo>
                  <a:pt x="1776315" y="4209945"/>
                  <a:pt x="1829817" y="4189586"/>
                  <a:pt x="1848992" y="4176920"/>
                </a:cubicBezTo>
                <a:cubicBezTo>
                  <a:pt x="1833603" y="4188757"/>
                  <a:pt x="1854910" y="4188757"/>
                  <a:pt x="1866392" y="4192546"/>
                </a:cubicBezTo>
                <a:cubicBezTo>
                  <a:pt x="1874439" y="4168872"/>
                  <a:pt x="1902730" y="4171595"/>
                  <a:pt x="1935399" y="4158219"/>
                </a:cubicBezTo>
                <a:cubicBezTo>
                  <a:pt x="1931966" y="4174081"/>
                  <a:pt x="1915987" y="4164729"/>
                  <a:pt x="1907464" y="4177395"/>
                </a:cubicBezTo>
                <a:cubicBezTo>
                  <a:pt x="1913856" y="4180294"/>
                  <a:pt x="1924095" y="4177098"/>
                  <a:pt x="1934023" y="4172408"/>
                </a:cubicBezTo>
                <a:lnTo>
                  <a:pt x="1939811" y="4169138"/>
                </a:lnTo>
                <a:lnTo>
                  <a:pt x="1943550" y="4163968"/>
                </a:lnTo>
                <a:lnTo>
                  <a:pt x="1955526" y="4157821"/>
                </a:lnTo>
                <a:lnTo>
                  <a:pt x="1951792" y="4157080"/>
                </a:lnTo>
                <a:cubicBezTo>
                  <a:pt x="1948714" y="4157834"/>
                  <a:pt x="1945164" y="4159343"/>
                  <a:pt x="1942027" y="4160231"/>
                </a:cubicBezTo>
                <a:cubicBezTo>
                  <a:pt x="1939422" y="4151353"/>
                  <a:pt x="1963095" y="4150525"/>
                  <a:pt x="1971264" y="4144962"/>
                </a:cubicBezTo>
                <a:cubicBezTo>
                  <a:pt x="1971264" y="4146678"/>
                  <a:pt x="1970346" y="4148128"/>
                  <a:pt x="1969606" y="4149637"/>
                </a:cubicBezTo>
                <a:lnTo>
                  <a:pt x="1969358" y="4151749"/>
                </a:lnTo>
                <a:lnTo>
                  <a:pt x="2013875" y="4136320"/>
                </a:lnTo>
                <a:lnTo>
                  <a:pt x="2065478" y="4116039"/>
                </a:lnTo>
                <a:lnTo>
                  <a:pt x="2095902" y="4103534"/>
                </a:lnTo>
                <a:cubicBezTo>
                  <a:pt x="2102885" y="4099036"/>
                  <a:pt x="2092114" y="4099391"/>
                  <a:pt x="2091641" y="4091697"/>
                </a:cubicBezTo>
                <a:cubicBezTo>
                  <a:pt x="2098565" y="4092171"/>
                  <a:pt x="2103337" y="4091379"/>
                  <a:pt x="2107075" y="4089888"/>
                </a:cubicBezTo>
                <a:lnTo>
                  <a:pt x="2112784" y="4086175"/>
                </a:lnTo>
                <a:lnTo>
                  <a:pt x="2073029" y="4086681"/>
                </a:lnTo>
                <a:cubicBezTo>
                  <a:pt x="2054061" y="4090661"/>
                  <a:pt x="2032459" y="4097851"/>
                  <a:pt x="2004880" y="4106610"/>
                </a:cubicBezTo>
                <a:cubicBezTo>
                  <a:pt x="1983929" y="4102823"/>
                  <a:pt x="2036957" y="4092407"/>
                  <a:pt x="2050805" y="4087080"/>
                </a:cubicBezTo>
                <a:cubicBezTo>
                  <a:pt x="2083119" y="4075244"/>
                  <a:pt x="2113066" y="4059501"/>
                  <a:pt x="2129874" y="4063407"/>
                </a:cubicBezTo>
                <a:lnTo>
                  <a:pt x="2127240" y="4076787"/>
                </a:lnTo>
                <a:lnTo>
                  <a:pt x="2143011" y="4072877"/>
                </a:lnTo>
                <a:cubicBezTo>
                  <a:pt x="2139815" y="4086607"/>
                  <a:pt x="2128215" y="4084003"/>
                  <a:pt x="2104780" y="4095840"/>
                </a:cubicBezTo>
                <a:lnTo>
                  <a:pt x="2139520" y="4086938"/>
                </a:lnTo>
                <a:lnTo>
                  <a:pt x="2216084" y="4056846"/>
                </a:lnTo>
                <a:lnTo>
                  <a:pt x="2223146" y="4052400"/>
                </a:lnTo>
                <a:cubicBezTo>
                  <a:pt x="2212018" y="4047310"/>
                  <a:pt x="2186688" y="4064236"/>
                  <a:pt x="2174024" y="4061632"/>
                </a:cubicBezTo>
                <a:cubicBezTo>
                  <a:pt x="2190240" y="4042220"/>
                  <a:pt x="2237231" y="4033224"/>
                  <a:pt x="2265047" y="4023873"/>
                </a:cubicBezTo>
                <a:cubicBezTo>
                  <a:pt x="2249660" y="4052991"/>
                  <a:pt x="2290851" y="4005053"/>
                  <a:pt x="2298663" y="4020441"/>
                </a:cubicBezTo>
                <a:cubicBezTo>
                  <a:pt x="2309553" y="4014049"/>
                  <a:pt x="2290258" y="4016535"/>
                  <a:pt x="2299610" y="4006829"/>
                </a:cubicBezTo>
                <a:cubicBezTo>
                  <a:pt x="2342103" y="3994992"/>
                  <a:pt x="2364238" y="3976054"/>
                  <a:pt x="2406139" y="3963625"/>
                </a:cubicBezTo>
                <a:cubicBezTo>
                  <a:pt x="2398919" y="3979486"/>
                  <a:pt x="2382466" y="3972503"/>
                  <a:pt x="2372997" y="3984576"/>
                </a:cubicBezTo>
                <a:cubicBezTo>
                  <a:pt x="2380720" y="3984813"/>
                  <a:pt x="2387075" y="3983392"/>
                  <a:pt x="2392982" y="3980958"/>
                </a:cubicBezTo>
                <a:lnTo>
                  <a:pt x="2407604" y="3972761"/>
                </a:lnTo>
                <a:lnTo>
                  <a:pt x="2410697" y="3957647"/>
                </a:lnTo>
                <a:cubicBezTo>
                  <a:pt x="2410489" y="3955724"/>
                  <a:pt x="2406731" y="3956937"/>
                  <a:pt x="2392527" y="3961139"/>
                </a:cubicBezTo>
                <a:cubicBezTo>
                  <a:pt x="2389687" y="3958239"/>
                  <a:pt x="2400340" y="3953002"/>
                  <a:pt x="2413893" y="3947453"/>
                </a:cubicBezTo>
                <a:lnTo>
                  <a:pt x="2430061" y="3941115"/>
                </a:lnTo>
                <a:lnTo>
                  <a:pt x="2441530" y="3933324"/>
                </a:lnTo>
                <a:lnTo>
                  <a:pt x="2441301" y="3936584"/>
                </a:lnTo>
                <a:lnTo>
                  <a:pt x="2452657" y="3931903"/>
                </a:lnTo>
                <a:lnTo>
                  <a:pt x="2445268" y="3944922"/>
                </a:lnTo>
                <a:lnTo>
                  <a:pt x="2496707" y="3924114"/>
                </a:lnTo>
                <a:lnTo>
                  <a:pt x="2530069" y="3910287"/>
                </a:lnTo>
                <a:lnTo>
                  <a:pt x="2516887" y="3913347"/>
                </a:lnTo>
                <a:cubicBezTo>
                  <a:pt x="2506454" y="3916345"/>
                  <a:pt x="2497133" y="3920155"/>
                  <a:pt x="2491126" y="3925748"/>
                </a:cubicBezTo>
                <a:lnTo>
                  <a:pt x="2491008" y="3925748"/>
                </a:lnTo>
                <a:cubicBezTo>
                  <a:pt x="2493020" y="3897340"/>
                  <a:pt x="2568182" y="3905034"/>
                  <a:pt x="2581320" y="3882071"/>
                </a:cubicBezTo>
                <a:lnTo>
                  <a:pt x="2581494" y="3888587"/>
                </a:lnTo>
                <a:lnTo>
                  <a:pt x="2634821" y="3865900"/>
                </a:lnTo>
                <a:lnTo>
                  <a:pt x="2667561" y="3851925"/>
                </a:lnTo>
                <a:lnTo>
                  <a:pt x="2643106" y="3857569"/>
                </a:lnTo>
                <a:cubicBezTo>
                  <a:pt x="2396196" y="3922670"/>
                  <a:pt x="2165501" y="4014048"/>
                  <a:pt x="1931019" y="4091222"/>
                </a:cubicBezTo>
                <a:cubicBezTo>
                  <a:pt x="1915158" y="4096430"/>
                  <a:pt x="1902257" y="4108741"/>
                  <a:pt x="1886631" y="4115725"/>
                </a:cubicBezTo>
                <a:cubicBezTo>
                  <a:pt x="1697246" y="4199409"/>
                  <a:pt x="1475311" y="4234090"/>
                  <a:pt x="1284387" y="4294102"/>
                </a:cubicBezTo>
                <a:cubicBezTo>
                  <a:pt x="1286044" y="4298836"/>
                  <a:pt x="1292081" y="4295996"/>
                  <a:pt x="1296223" y="4295877"/>
                </a:cubicBezTo>
                <a:cubicBezTo>
                  <a:pt x="1248877" y="4317775"/>
                  <a:pt x="1172650" y="4327481"/>
                  <a:pt x="1132169" y="4362279"/>
                </a:cubicBezTo>
                <a:cubicBezTo>
                  <a:pt x="1142111" y="4376720"/>
                  <a:pt x="1173478" y="4330557"/>
                  <a:pt x="1182592" y="4357782"/>
                </a:cubicBezTo>
                <a:cubicBezTo>
                  <a:pt x="1164601" y="4356361"/>
                  <a:pt x="1130156" y="4378022"/>
                  <a:pt x="1098316" y="4383467"/>
                </a:cubicBezTo>
                <a:cubicBezTo>
                  <a:pt x="1102932" y="4404181"/>
                  <a:pt x="1110153" y="4382757"/>
                  <a:pt x="1120924" y="4381928"/>
                </a:cubicBezTo>
                <a:cubicBezTo>
                  <a:pt x="1106720" y="4406430"/>
                  <a:pt x="1085414" y="4405601"/>
                  <a:pt x="1059966" y="4427736"/>
                </a:cubicBezTo>
                <a:cubicBezTo>
                  <a:pt x="1060557" y="4436732"/>
                  <a:pt x="1066949" y="4435785"/>
                  <a:pt x="1073578" y="4434364"/>
                </a:cubicBezTo>
                <a:cubicBezTo>
                  <a:pt x="1072512" y="4449988"/>
                  <a:pt x="1050733" y="4439927"/>
                  <a:pt x="1041974" y="4443952"/>
                </a:cubicBezTo>
                <a:cubicBezTo>
                  <a:pt x="1051562" y="4423475"/>
                  <a:pt x="1061741" y="4403234"/>
                  <a:pt x="1096067" y="4394948"/>
                </a:cubicBezTo>
                <a:cubicBezTo>
                  <a:pt x="1068133" y="4388083"/>
                  <a:pt x="1040672" y="4380389"/>
                  <a:pt x="998889" y="4397434"/>
                </a:cubicBezTo>
                <a:cubicBezTo>
                  <a:pt x="1021497" y="4363700"/>
                  <a:pt x="1087545" y="4362871"/>
                  <a:pt x="1157736" y="4332688"/>
                </a:cubicBezTo>
                <a:cubicBezTo>
                  <a:pt x="1154666" y="4328318"/>
                  <a:pt x="1149578" y="4325817"/>
                  <a:pt x="1144242" y="4326060"/>
                </a:cubicBezTo>
                <a:cubicBezTo>
                  <a:pt x="1142111" y="4314223"/>
                  <a:pt x="1159985" y="4327362"/>
                  <a:pt x="1166731" y="4324521"/>
                </a:cubicBezTo>
                <a:cubicBezTo>
                  <a:pt x="1178568" y="4320260"/>
                  <a:pt x="1174188" y="4308541"/>
                  <a:pt x="1169691" y="4296468"/>
                </a:cubicBezTo>
                <a:cubicBezTo>
                  <a:pt x="1063161" y="4320970"/>
                  <a:pt x="1003979" y="4389622"/>
                  <a:pt x="912364" y="4396842"/>
                </a:cubicBezTo>
                <a:cubicBezTo>
                  <a:pt x="921951" y="4379916"/>
                  <a:pt x="938049" y="4381928"/>
                  <a:pt x="967167" y="4369145"/>
                </a:cubicBezTo>
                <a:cubicBezTo>
                  <a:pt x="964563" y="4363582"/>
                  <a:pt x="956396" y="4367961"/>
                  <a:pt x="949885" y="4369145"/>
                </a:cubicBezTo>
                <a:cubicBezTo>
                  <a:pt x="990991" y="4348103"/>
                  <a:pt x="1034144" y="4331325"/>
                  <a:pt x="1078667" y="4319076"/>
                </a:cubicBezTo>
                <a:cubicBezTo>
                  <a:pt x="1015259" y="4321579"/>
                  <a:pt x="953572" y="4340416"/>
                  <a:pt x="899581" y="4373762"/>
                </a:cubicBezTo>
                <a:cubicBezTo>
                  <a:pt x="902185" y="4379325"/>
                  <a:pt x="910471" y="4375064"/>
                  <a:pt x="916862" y="4373762"/>
                </a:cubicBezTo>
                <a:cubicBezTo>
                  <a:pt x="903960" y="4409272"/>
                  <a:pt x="860520" y="4394949"/>
                  <a:pt x="834835" y="4387966"/>
                </a:cubicBezTo>
                <a:cubicBezTo>
                  <a:pt x="834835" y="4381219"/>
                  <a:pt x="866439" y="4382758"/>
                  <a:pt x="882181" y="4373525"/>
                </a:cubicBezTo>
                <a:cubicBezTo>
                  <a:pt x="868451" y="4366542"/>
                  <a:pt x="856969" y="4361097"/>
                  <a:pt x="842174" y="4374827"/>
                </a:cubicBezTo>
                <a:cubicBezTo>
                  <a:pt x="852945" y="4346774"/>
                  <a:pt x="771154" y="4363819"/>
                  <a:pt x="750322" y="4375774"/>
                </a:cubicBezTo>
                <a:cubicBezTo>
                  <a:pt x="753991" y="4395541"/>
                  <a:pt x="765354" y="4368317"/>
                  <a:pt x="776007" y="4384178"/>
                </a:cubicBezTo>
                <a:cubicBezTo>
                  <a:pt x="769142" y="4366897"/>
                  <a:pt x="796366" y="4376248"/>
                  <a:pt x="821933" y="4364766"/>
                </a:cubicBezTo>
                <a:cubicBezTo>
                  <a:pt x="827615" y="4374590"/>
                  <a:pt x="817198" y="4376603"/>
                  <a:pt x="809150" y="4379443"/>
                </a:cubicBezTo>
                <a:cubicBezTo>
                  <a:pt x="810688" y="4384296"/>
                  <a:pt x="816725" y="4381337"/>
                  <a:pt x="820986" y="4381218"/>
                </a:cubicBezTo>
                <a:cubicBezTo>
                  <a:pt x="790879" y="4390481"/>
                  <a:pt x="759833" y="4396357"/>
                  <a:pt x="728424" y="4398737"/>
                </a:cubicBezTo>
                <a:cubicBezTo>
                  <a:pt x="745114" y="4396014"/>
                  <a:pt x="738367" y="4383467"/>
                  <a:pt x="736710" y="4369026"/>
                </a:cubicBezTo>
                <a:cubicBezTo>
                  <a:pt x="694808" y="4353520"/>
                  <a:pt x="645687" y="4350681"/>
                  <a:pt x="627340" y="4293864"/>
                </a:cubicBezTo>
                <a:cubicBezTo>
                  <a:pt x="657997" y="4311974"/>
                  <a:pt x="681670" y="4345472"/>
                  <a:pt x="723098" y="4324402"/>
                </a:cubicBezTo>
                <a:cubicBezTo>
                  <a:pt x="722032" y="4303215"/>
                  <a:pt x="688535" y="4273269"/>
                  <a:pt x="657405" y="4279305"/>
                </a:cubicBezTo>
                <a:cubicBezTo>
                  <a:pt x="652670" y="4273387"/>
                  <a:pt x="687825" y="4274807"/>
                  <a:pt x="664980" y="4266167"/>
                </a:cubicBezTo>
                <a:cubicBezTo>
                  <a:pt x="662613" y="4256579"/>
                  <a:pt x="685813" y="4264036"/>
                  <a:pt x="692796" y="4263089"/>
                </a:cubicBezTo>
                <a:cubicBezTo>
                  <a:pt x="675988" y="4276464"/>
                  <a:pt x="701437" y="4281672"/>
                  <a:pt x="719902" y="4276464"/>
                </a:cubicBezTo>
                <a:cubicBezTo>
                  <a:pt x="706763" y="4264036"/>
                  <a:pt x="697057" y="4245572"/>
                  <a:pt x="672556" y="4252791"/>
                </a:cubicBezTo>
                <a:cubicBezTo>
                  <a:pt x="685813" y="4237285"/>
                  <a:pt x="666874" y="4230302"/>
                  <a:pt x="672556" y="4214796"/>
                </a:cubicBezTo>
                <a:cubicBezTo>
                  <a:pt x="694453" y="4214796"/>
                  <a:pt x="699306" y="4244269"/>
                  <a:pt x="721677" y="4243322"/>
                </a:cubicBezTo>
                <a:cubicBezTo>
                  <a:pt x="733514" y="4223082"/>
                  <a:pt x="684629" y="4231485"/>
                  <a:pt x="698951" y="4206748"/>
                </a:cubicBezTo>
                <a:cubicBezTo>
                  <a:pt x="697886" y="4210180"/>
                  <a:pt x="665335" y="4196805"/>
                  <a:pt x="672556" y="4214796"/>
                </a:cubicBezTo>
                <a:cubicBezTo>
                  <a:pt x="674331" y="4193253"/>
                  <a:pt x="657050" y="4169698"/>
                  <a:pt x="624381" y="4169935"/>
                </a:cubicBezTo>
                <a:cubicBezTo>
                  <a:pt x="615030" y="4155850"/>
                  <a:pt x="621422" y="4119985"/>
                  <a:pt x="609940" y="4141764"/>
                </a:cubicBezTo>
                <a:cubicBezTo>
                  <a:pt x="592777" y="4139278"/>
                  <a:pt x="613373" y="4109095"/>
                  <a:pt x="626511" y="4120458"/>
                </a:cubicBezTo>
                <a:cubicBezTo>
                  <a:pt x="607099" y="4106137"/>
                  <a:pt x="593961" y="4080806"/>
                  <a:pt x="571471" y="4072047"/>
                </a:cubicBezTo>
                <a:cubicBezTo>
                  <a:pt x="570051" y="4062934"/>
                  <a:pt x="577034" y="4058081"/>
                  <a:pt x="589463" y="4055712"/>
                </a:cubicBezTo>
                <a:cubicBezTo>
                  <a:pt x="578573" y="4027068"/>
                  <a:pt x="576561" y="4022571"/>
                  <a:pt x="559990" y="4015942"/>
                </a:cubicBezTo>
                <a:cubicBezTo>
                  <a:pt x="576916" y="4011681"/>
                  <a:pt x="573602" y="3997359"/>
                  <a:pt x="593842" y="3994754"/>
                </a:cubicBezTo>
                <a:cubicBezTo>
                  <a:pt x="577863" y="3979485"/>
                  <a:pt x="573365" y="3978657"/>
                  <a:pt x="554663" y="3979604"/>
                </a:cubicBezTo>
                <a:cubicBezTo>
                  <a:pt x="574194" y="3960429"/>
                  <a:pt x="531937" y="3957232"/>
                  <a:pt x="532056" y="3943147"/>
                </a:cubicBezTo>
                <a:cubicBezTo>
                  <a:pt x="520306" y="3952911"/>
                  <a:pt x="505112" y="3957521"/>
                  <a:pt x="489917" y="3955931"/>
                </a:cubicBezTo>
                <a:cubicBezTo>
                  <a:pt x="478081" y="3947527"/>
                  <a:pt x="519272" y="3954866"/>
                  <a:pt x="518443" y="3936401"/>
                </a:cubicBezTo>
                <a:cubicBezTo>
                  <a:pt x="509211" y="3927286"/>
                  <a:pt x="489207" y="3936401"/>
                  <a:pt x="480803" y="3926221"/>
                </a:cubicBezTo>
                <a:cubicBezTo>
                  <a:pt x="485301" y="3915805"/>
                  <a:pt x="507317" y="3914385"/>
                  <a:pt x="501044" y="3898287"/>
                </a:cubicBezTo>
                <a:cubicBezTo>
                  <a:pt x="456657" y="3870352"/>
                  <a:pt x="448963" y="3792823"/>
                  <a:pt x="389425" y="3796729"/>
                </a:cubicBezTo>
                <a:cubicBezTo>
                  <a:pt x="385400" y="3791403"/>
                  <a:pt x="382560" y="3777909"/>
                  <a:pt x="369776" y="3770215"/>
                </a:cubicBezTo>
                <a:cubicBezTo>
                  <a:pt x="383224" y="3773886"/>
                  <a:pt x="397586" y="3769513"/>
                  <a:pt x="406706" y="3758970"/>
                </a:cubicBezTo>
                <a:cubicBezTo>
                  <a:pt x="405237" y="3753360"/>
                  <a:pt x="401407" y="3748662"/>
                  <a:pt x="396206" y="3746096"/>
                </a:cubicBezTo>
                <a:cubicBezTo>
                  <a:pt x="391006" y="3743530"/>
                  <a:pt x="384947" y="3743347"/>
                  <a:pt x="379601" y="3745595"/>
                </a:cubicBezTo>
                <a:cubicBezTo>
                  <a:pt x="381376" y="3728550"/>
                  <a:pt x="400788" y="3742873"/>
                  <a:pt x="407416" y="3742399"/>
                </a:cubicBezTo>
                <a:cubicBezTo>
                  <a:pt x="422922" y="3729142"/>
                  <a:pt x="419963" y="3718726"/>
                  <a:pt x="419253" y="3706298"/>
                </a:cubicBezTo>
                <a:cubicBezTo>
                  <a:pt x="458550" y="3694461"/>
                  <a:pt x="487550" y="3682624"/>
                  <a:pt x="492995" y="3645694"/>
                </a:cubicBezTo>
                <a:cubicBezTo>
                  <a:pt x="489444" y="3631490"/>
                  <a:pt x="475713" y="3635396"/>
                  <a:pt x="462101" y="3638947"/>
                </a:cubicBezTo>
                <a:cubicBezTo>
                  <a:pt x="459465" y="3639879"/>
                  <a:pt x="458034" y="3642727"/>
                  <a:pt x="458861" y="3645398"/>
                </a:cubicBezTo>
                <a:cubicBezTo>
                  <a:pt x="459688" y="3648069"/>
                  <a:pt x="462477" y="3649611"/>
                  <a:pt x="465179" y="3648890"/>
                </a:cubicBezTo>
                <a:cubicBezTo>
                  <a:pt x="461036" y="3659543"/>
                  <a:pt x="422449" y="3637054"/>
                  <a:pt x="433457" y="3620601"/>
                </a:cubicBezTo>
                <a:cubicBezTo>
                  <a:pt x="415110" y="3629715"/>
                  <a:pt x="409784" y="3615984"/>
                  <a:pt x="393568" y="3621903"/>
                </a:cubicBezTo>
                <a:cubicBezTo>
                  <a:pt x="387176" y="3598230"/>
                  <a:pt x="408600" y="3628413"/>
                  <a:pt x="425171" y="3612197"/>
                </a:cubicBezTo>
                <a:cubicBezTo>
                  <a:pt x="392384" y="3612197"/>
                  <a:pt x="424106" y="3596336"/>
                  <a:pt x="433339" y="3582605"/>
                </a:cubicBezTo>
                <a:cubicBezTo>
                  <a:pt x="428130" y="3570769"/>
                  <a:pt x="408482" y="3572071"/>
                  <a:pt x="419016" y="3554434"/>
                </a:cubicBezTo>
                <a:cubicBezTo>
                  <a:pt x="409074" y="3544018"/>
                  <a:pt x="400788" y="3573136"/>
                  <a:pt x="395343" y="3550883"/>
                </a:cubicBezTo>
                <a:cubicBezTo>
                  <a:pt x="427420" y="3528394"/>
                  <a:pt x="451330" y="3543545"/>
                  <a:pt x="479738" y="3525198"/>
                </a:cubicBezTo>
                <a:cubicBezTo>
                  <a:pt x="468612" y="3514545"/>
                  <a:pt x="457959" y="3514782"/>
                  <a:pt x="481868" y="3513361"/>
                </a:cubicBezTo>
                <a:cubicBezTo>
                  <a:pt x="482579" y="3509337"/>
                  <a:pt x="484117" y="3487913"/>
                  <a:pt x="469085" y="3489688"/>
                </a:cubicBezTo>
                <a:cubicBezTo>
                  <a:pt x="470505" y="3481994"/>
                  <a:pt x="477489" y="3477023"/>
                  <a:pt x="487077" y="3473354"/>
                </a:cubicBezTo>
                <a:cubicBezTo>
                  <a:pt x="478791" y="3465067"/>
                  <a:pt x="461391" y="3472644"/>
                  <a:pt x="458550" y="3455007"/>
                </a:cubicBezTo>
                <a:cubicBezTo>
                  <a:pt x="500689" y="3434411"/>
                  <a:pt x="510276" y="3470986"/>
                  <a:pt x="554072" y="3447550"/>
                </a:cubicBezTo>
                <a:cubicBezTo>
                  <a:pt x="559280" y="3458440"/>
                  <a:pt x="540578" y="3457611"/>
                  <a:pt x="542827" y="3467199"/>
                </a:cubicBezTo>
                <a:cubicBezTo>
                  <a:pt x="602010" y="3436187"/>
                  <a:pt x="615030" y="3382094"/>
                  <a:pt x="681196" y="3354515"/>
                </a:cubicBezTo>
                <a:cubicBezTo>
                  <a:pt x="680249" y="3380673"/>
                  <a:pt x="734934" y="3343862"/>
                  <a:pt x="716706" y="3321727"/>
                </a:cubicBezTo>
                <a:lnTo>
                  <a:pt x="739068" y="3318125"/>
                </a:lnTo>
                <a:lnTo>
                  <a:pt x="737691" y="3312348"/>
                </a:lnTo>
                <a:cubicBezTo>
                  <a:pt x="736304" y="3297190"/>
                  <a:pt x="738811" y="3281366"/>
                  <a:pt x="729135" y="3296635"/>
                </a:cubicBezTo>
                <a:cubicBezTo>
                  <a:pt x="713156" y="3292374"/>
                  <a:pt x="734935" y="3264676"/>
                  <a:pt x="746298" y="3277223"/>
                </a:cubicBezTo>
                <a:cubicBezTo>
                  <a:pt x="729135" y="3261007"/>
                  <a:pt x="718837" y="3234611"/>
                  <a:pt x="698360" y="3223485"/>
                </a:cubicBezTo>
                <a:cubicBezTo>
                  <a:pt x="698360" y="3214252"/>
                  <a:pt x="704752" y="3210109"/>
                  <a:pt x="716588" y="3209163"/>
                </a:cubicBezTo>
                <a:cubicBezTo>
                  <a:pt x="708539" y="3179571"/>
                  <a:pt x="707001" y="3174836"/>
                  <a:pt x="691968" y="3166551"/>
                </a:cubicBezTo>
                <a:cubicBezTo>
                  <a:pt x="708184" y="3164065"/>
                  <a:pt x="706172" y="3149506"/>
                  <a:pt x="725347" y="3149151"/>
                </a:cubicBezTo>
                <a:cubicBezTo>
                  <a:pt x="711499" y="3132343"/>
                  <a:pt x="707474" y="3131041"/>
                  <a:pt x="689838" y="3129857"/>
                </a:cubicBezTo>
                <a:cubicBezTo>
                  <a:pt x="709605" y="3113050"/>
                  <a:pt x="670307" y="3105237"/>
                  <a:pt x="671491" y="3091270"/>
                </a:cubicBezTo>
                <a:cubicBezTo>
                  <a:pt x="659906" y="3099724"/>
                  <a:pt x="645211" y="3102705"/>
                  <a:pt x="631247" y="3099437"/>
                </a:cubicBezTo>
                <a:cubicBezTo>
                  <a:pt x="620357" y="3089731"/>
                  <a:pt x="658707" y="3101568"/>
                  <a:pt x="659418" y="3083103"/>
                </a:cubicBezTo>
                <a:cubicBezTo>
                  <a:pt x="651487" y="3073042"/>
                  <a:pt x="632075" y="3080499"/>
                  <a:pt x="625092" y="3068898"/>
                </a:cubicBezTo>
                <a:cubicBezTo>
                  <a:pt x="630181" y="3059075"/>
                  <a:pt x="650659" y="3059785"/>
                  <a:pt x="646161" y="3043450"/>
                </a:cubicBezTo>
                <a:cubicBezTo>
                  <a:pt x="606982" y="3010782"/>
                  <a:pt x="605916" y="2933133"/>
                  <a:pt x="550640" y="2930530"/>
                </a:cubicBezTo>
                <a:cubicBezTo>
                  <a:pt x="547719" y="2919824"/>
                  <a:pt x="542235" y="2909994"/>
                  <a:pt x="534660" y="2901885"/>
                </a:cubicBezTo>
                <a:cubicBezTo>
                  <a:pt x="546573" y="2907117"/>
                  <a:pt x="560488" y="2904325"/>
                  <a:pt x="569460" y="2894901"/>
                </a:cubicBezTo>
                <a:cubicBezTo>
                  <a:pt x="568814" y="2889441"/>
                  <a:pt x="565841" y="2884526"/>
                  <a:pt x="561305" y="2881419"/>
                </a:cubicBezTo>
                <a:cubicBezTo>
                  <a:pt x="556768" y="2878312"/>
                  <a:pt x="551111" y="2877315"/>
                  <a:pt x="545787" y="2878685"/>
                </a:cubicBezTo>
                <a:cubicBezTo>
                  <a:pt x="548864" y="2861996"/>
                  <a:pt x="565554" y="2878685"/>
                  <a:pt x="571590" y="2878685"/>
                </a:cubicBezTo>
                <a:cubicBezTo>
                  <a:pt x="586978" y="2866849"/>
                  <a:pt x="584966" y="2857143"/>
                  <a:pt x="585439" y="2844241"/>
                </a:cubicBezTo>
                <a:cubicBezTo>
                  <a:pt x="622369" y="2836665"/>
                  <a:pt x="649830" y="2828380"/>
                  <a:pt x="657405" y="2792515"/>
                </a:cubicBezTo>
                <a:cubicBezTo>
                  <a:pt x="655156" y="2778074"/>
                  <a:pt x="642255" y="2780678"/>
                  <a:pt x="629589" y="2782336"/>
                </a:cubicBezTo>
                <a:cubicBezTo>
                  <a:pt x="627331" y="2783353"/>
                  <a:pt x="626073" y="2785794"/>
                  <a:pt x="626553" y="2788224"/>
                </a:cubicBezTo>
                <a:cubicBezTo>
                  <a:pt x="627033" y="2790655"/>
                  <a:pt x="629125" y="2792433"/>
                  <a:pt x="631602" y="2792515"/>
                </a:cubicBezTo>
                <a:cubicBezTo>
                  <a:pt x="627104" y="2802694"/>
                  <a:pt x="593370" y="2776299"/>
                  <a:pt x="604614" y="2760911"/>
                </a:cubicBezTo>
                <a:cubicBezTo>
                  <a:pt x="587215" y="2767895"/>
                  <a:pt x="583427" y="2753691"/>
                  <a:pt x="568039" y="2757716"/>
                </a:cubicBezTo>
                <a:cubicBezTo>
                  <a:pt x="563897" y="2734042"/>
                  <a:pt x="581296" y="2765883"/>
                  <a:pt x="597631" y="2751679"/>
                </a:cubicBezTo>
                <a:cubicBezTo>
                  <a:pt x="567684" y="2748010"/>
                  <a:pt x="597631" y="2735936"/>
                  <a:pt x="607218" y="2723271"/>
                </a:cubicBezTo>
                <a:cubicBezTo>
                  <a:pt x="603312" y="2710843"/>
                  <a:pt x="585321" y="2710014"/>
                  <a:pt x="596092" y="2693798"/>
                </a:cubicBezTo>
                <a:cubicBezTo>
                  <a:pt x="587806" y="2681961"/>
                  <a:pt x="578219" y="2710251"/>
                  <a:pt x="574431" y="2687643"/>
                </a:cubicBezTo>
                <a:cubicBezTo>
                  <a:pt x="605206" y="2668941"/>
                  <a:pt x="625920" y="2686696"/>
                  <a:pt x="653026" y="2671664"/>
                </a:cubicBezTo>
                <a:cubicBezTo>
                  <a:pt x="643557" y="2659827"/>
                  <a:pt x="633851" y="2658880"/>
                  <a:pt x="655867" y="2660537"/>
                </a:cubicBezTo>
                <a:cubicBezTo>
                  <a:pt x="656695" y="2656631"/>
                  <a:pt x="659536" y="2635680"/>
                  <a:pt x="645687" y="2636035"/>
                </a:cubicBezTo>
                <a:cubicBezTo>
                  <a:pt x="647463" y="2628578"/>
                  <a:pt x="654210" y="2624199"/>
                  <a:pt x="663205" y="2621950"/>
                </a:cubicBezTo>
                <a:cubicBezTo>
                  <a:pt x="656103" y="2612835"/>
                  <a:pt x="639532" y="2618281"/>
                  <a:pt x="638349" y="2600526"/>
                </a:cubicBezTo>
                <a:cubicBezTo>
                  <a:pt x="678001" y="2584901"/>
                  <a:pt x="684393" y="2621832"/>
                  <a:pt x="725821" y="2603248"/>
                </a:cubicBezTo>
                <a:cubicBezTo>
                  <a:pt x="729845" y="2615085"/>
                  <a:pt x="712801" y="2611888"/>
                  <a:pt x="713984" y="2621595"/>
                </a:cubicBezTo>
                <a:cubicBezTo>
                  <a:pt x="727981" y="2615440"/>
                  <a:pt x="739418" y="2607576"/>
                  <a:pt x="749662" y="2598917"/>
                </a:cubicBezTo>
                <a:lnTo>
                  <a:pt x="755631" y="2593172"/>
                </a:lnTo>
                <a:lnTo>
                  <a:pt x="754108" y="2583835"/>
                </a:lnTo>
                <a:lnTo>
                  <a:pt x="761487" y="2587536"/>
                </a:lnTo>
                <a:lnTo>
                  <a:pt x="771556" y="2577845"/>
                </a:lnTo>
                <a:lnTo>
                  <a:pt x="770370" y="2577776"/>
                </a:lnTo>
                <a:cubicBezTo>
                  <a:pt x="762919" y="2575601"/>
                  <a:pt x="749226" y="2570164"/>
                  <a:pt x="754108" y="2583835"/>
                </a:cubicBezTo>
                <a:cubicBezTo>
                  <a:pt x="754858" y="2560055"/>
                  <a:pt x="737454" y="2539581"/>
                  <a:pt x="713864" y="2536489"/>
                </a:cubicBezTo>
                <a:cubicBezTo>
                  <a:pt x="705933" y="2521930"/>
                  <a:pt x="709603" y="2487249"/>
                  <a:pt x="701199" y="2507726"/>
                </a:cubicBezTo>
                <a:cubicBezTo>
                  <a:pt x="687350" y="2503938"/>
                  <a:pt x="702737" y="2475886"/>
                  <a:pt x="713627" y="2488077"/>
                </a:cubicBezTo>
                <a:cubicBezTo>
                  <a:pt x="697648" y="2472453"/>
                  <a:pt x="686166" y="2446649"/>
                  <a:pt x="667701" y="2436233"/>
                </a:cubicBezTo>
                <a:cubicBezTo>
                  <a:pt x="666281" y="2427238"/>
                  <a:pt x="671607" y="2422858"/>
                  <a:pt x="681550" y="2421674"/>
                </a:cubicBezTo>
                <a:cubicBezTo>
                  <a:pt x="671726" y="2392556"/>
                  <a:pt x="669713" y="2387940"/>
                  <a:pt x="656338" y="2380128"/>
                </a:cubicBezTo>
                <a:cubicBezTo>
                  <a:pt x="669832" y="2377287"/>
                  <a:pt x="666636" y="2362965"/>
                  <a:pt x="682852" y="2362018"/>
                </a:cubicBezTo>
                <a:cubicBezTo>
                  <a:pt x="669358" y="2345802"/>
                  <a:pt x="665807" y="2344618"/>
                  <a:pt x="650775" y="2344026"/>
                </a:cubicBezTo>
                <a:cubicBezTo>
                  <a:pt x="665689" y="2326745"/>
                  <a:pt x="631600" y="2320353"/>
                  <a:pt x="631126" y="2306386"/>
                </a:cubicBezTo>
                <a:cubicBezTo>
                  <a:pt x="622404" y="2315134"/>
                  <a:pt x="609764" y="2318720"/>
                  <a:pt x="597747" y="2315855"/>
                </a:cubicBezTo>
                <a:cubicBezTo>
                  <a:pt x="587449" y="2306505"/>
                  <a:pt x="621420" y="2317039"/>
                  <a:pt x="620000" y="2298811"/>
                </a:cubicBezTo>
                <a:cubicBezTo>
                  <a:pt x="612188" y="2289105"/>
                  <a:pt x="596327" y="2297035"/>
                  <a:pt x="589225" y="2285791"/>
                </a:cubicBezTo>
                <a:cubicBezTo>
                  <a:pt x="592539" y="2275966"/>
                  <a:pt x="610175" y="2275966"/>
                  <a:pt x="604494" y="2259987"/>
                </a:cubicBezTo>
                <a:cubicBezTo>
                  <a:pt x="567564" y="2229093"/>
                  <a:pt x="558568" y="2152392"/>
                  <a:pt x="510512" y="2151682"/>
                </a:cubicBezTo>
                <a:cubicBezTo>
                  <a:pt x="506895" y="2141390"/>
                  <a:pt x="501124" y="2131988"/>
                  <a:pt x="493585" y="2124103"/>
                </a:cubicBezTo>
                <a:cubicBezTo>
                  <a:pt x="504083" y="2128853"/>
                  <a:pt x="516475" y="2125355"/>
                  <a:pt x="522940" y="2115817"/>
                </a:cubicBezTo>
                <a:cubicBezTo>
                  <a:pt x="518916" y="2103271"/>
                  <a:pt x="511103" y="2098181"/>
                  <a:pt x="500569" y="2100667"/>
                </a:cubicBezTo>
                <a:cubicBezTo>
                  <a:pt x="501397" y="2084095"/>
                  <a:pt x="517613" y="2099601"/>
                  <a:pt x="522940" y="2099720"/>
                </a:cubicBezTo>
                <a:cubicBezTo>
                  <a:pt x="534777" y="2087883"/>
                  <a:pt x="532291" y="2077822"/>
                  <a:pt x="531344" y="2065039"/>
                </a:cubicBezTo>
                <a:lnTo>
                  <a:pt x="569909" y="2048517"/>
                </a:lnTo>
                <a:lnTo>
                  <a:pt x="573882" y="2037222"/>
                </a:lnTo>
                <a:cubicBezTo>
                  <a:pt x="576885" y="2025652"/>
                  <a:pt x="576382" y="2014732"/>
                  <a:pt x="560343" y="2019112"/>
                </a:cubicBezTo>
                <a:lnTo>
                  <a:pt x="561009" y="2013513"/>
                </a:lnTo>
                <a:lnTo>
                  <a:pt x="559855" y="2013836"/>
                </a:lnTo>
                <a:cubicBezTo>
                  <a:pt x="550023" y="2010457"/>
                  <a:pt x="533534" y="1993546"/>
                  <a:pt x="539748" y="1981828"/>
                </a:cubicBezTo>
                <a:cubicBezTo>
                  <a:pt x="525189" y="1989403"/>
                  <a:pt x="520454" y="1975554"/>
                  <a:pt x="507316" y="1980052"/>
                </a:cubicBezTo>
                <a:cubicBezTo>
                  <a:pt x="501279" y="1956379"/>
                  <a:pt x="519152" y="1987746"/>
                  <a:pt x="532646" y="1972950"/>
                </a:cubicBezTo>
                <a:cubicBezTo>
                  <a:pt x="519389" y="1971707"/>
                  <a:pt x="519034" y="1967801"/>
                  <a:pt x="522881" y="1962608"/>
                </a:cubicBezTo>
                <a:lnTo>
                  <a:pt x="531933" y="1952021"/>
                </a:lnTo>
                <a:lnTo>
                  <a:pt x="526412" y="1948390"/>
                </a:lnTo>
                <a:cubicBezTo>
                  <a:pt x="522186" y="1944342"/>
                  <a:pt x="518146" y="1938801"/>
                  <a:pt x="514418" y="1930811"/>
                </a:cubicBezTo>
                <a:cubicBezTo>
                  <a:pt x="507789" y="1930811"/>
                  <a:pt x="501042" y="1938387"/>
                  <a:pt x="493348" y="1947264"/>
                </a:cubicBezTo>
                <a:cubicBezTo>
                  <a:pt x="489442" y="1951762"/>
                  <a:pt x="485300" y="1956496"/>
                  <a:pt x="480802" y="1960758"/>
                </a:cubicBezTo>
                <a:lnTo>
                  <a:pt x="477369" y="1963835"/>
                </a:lnTo>
                <a:lnTo>
                  <a:pt x="470817" y="1954944"/>
                </a:lnTo>
                <a:lnTo>
                  <a:pt x="472634" y="1951762"/>
                </a:lnTo>
                <a:cubicBezTo>
                  <a:pt x="473933" y="1949747"/>
                  <a:pt x="474929" y="1947554"/>
                  <a:pt x="475594" y="1945252"/>
                </a:cubicBezTo>
                <a:lnTo>
                  <a:pt x="460281" y="1940647"/>
                </a:lnTo>
                <a:lnTo>
                  <a:pt x="449248" y="1925677"/>
                </a:lnTo>
                <a:cubicBezTo>
                  <a:pt x="441841" y="1915638"/>
                  <a:pt x="435904" y="1907611"/>
                  <a:pt x="429949" y="1899592"/>
                </a:cubicBezTo>
                <a:lnTo>
                  <a:pt x="418201" y="1883831"/>
                </a:lnTo>
                <a:lnTo>
                  <a:pt x="422329" y="1881926"/>
                </a:lnTo>
                <a:lnTo>
                  <a:pt x="412945" y="1876780"/>
                </a:lnTo>
                <a:lnTo>
                  <a:pt x="410539" y="1873552"/>
                </a:lnTo>
                <a:lnTo>
                  <a:pt x="383717" y="1837708"/>
                </a:lnTo>
                <a:lnTo>
                  <a:pt x="383505" y="1837421"/>
                </a:lnTo>
                <a:lnTo>
                  <a:pt x="381966" y="1835290"/>
                </a:lnTo>
                <a:lnTo>
                  <a:pt x="374323" y="1825648"/>
                </a:lnTo>
                <a:lnTo>
                  <a:pt x="377942" y="1829845"/>
                </a:lnTo>
                <a:lnTo>
                  <a:pt x="379081" y="1831252"/>
                </a:lnTo>
                <a:lnTo>
                  <a:pt x="383032" y="1836355"/>
                </a:lnTo>
                <a:lnTo>
                  <a:pt x="381848" y="1834816"/>
                </a:lnTo>
                <a:lnTo>
                  <a:pt x="379954" y="1832331"/>
                </a:lnTo>
                <a:lnTo>
                  <a:pt x="379081" y="1831252"/>
                </a:lnTo>
                <a:lnTo>
                  <a:pt x="377350" y="1829017"/>
                </a:lnTo>
                <a:lnTo>
                  <a:pt x="372431" y="1823043"/>
                </a:lnTo>
                <a:lnTo>
                  <a:pt x="372024" y="1822270"/>
                </a:lnTo>
                <a:cubicBezTo>
                  <a:pt x="372014" y="1820114"/>
                  <a:pt x="371115" y="1818058"/>
                  <a:pt x="369538" y="1816588"/>
                </a:cubicBezTo>
                <a:cubicBezTo>
                  <a:pt x="360069" y="1813156"/>
                  <a:pt x="361371" y="1802976"/>
                  <a:pt x="357701" y="1806290"/>
                </a:cubicBezTo>
                <a:cubicBezTo>
                  <a:pt x="355334" y="1803568"/>
                  <a:pt x="354979" y="1802503"/>
                  <a:pt x="355452" y="1801792"/>
                </a:cubicBezTo>
                <a:cubicBezTo>
                  <a:pt x="355926" y="1801082"/>
                  <a:pt x="355452" y="1801201"/>
                  <a:pt x="356636" y="1800727"/>
                </a:cubicBezTo>
                <a:cubicBezTo>
                  <a:pt x="358357" y="1799551"/>
                  <a:pt x="360016" y="1798286"/>
                  <a:pt x="361607" y="1796939"/>
                </a:cubicBezTo>
                <a:cubicBezTo>
                  <a:pt x="359744" y="1790972"/>
                  <a:pt x="355445" y="1786070"/>
                  <a:pt x="349771" y="1783446"/>
                </a:cubicBezTo>
                <a:cubicBezTo>
                  <a:pt x="347540" y="1783041"/>
                  <a:pt x="345255" y="1783041"/>
                  <a:pt x="343024" y="1783446"/>
                </a:cubicBezTo>
                <a:cubicBezTo>
                  <a:pt x="341856" y="1783173"/>
                  <a:pt x="340641" y="1783173"/>
                  <a:pt x="339473" y="1783446"/>
                </a:cubicBezTo>
                <a:cubicBezTo>
                  <a:pt x="337830" y="1783672"/>
                  <a:pt x="336207" y="1784028"/>
                  <a:pt x="334620" y="1784511"/>
                </a:cubicBezTo>
                <a:lnTo>
                  <a:pt x="333910" y="1784511"/>
                </a:lnTo>
                <a:lnTo>
                  <a:pt x="333684" y="1784511"/>
                </a:lnTo>
                <a:lnTo>
                  <a:pt x="333555" y="1784393"/>
                </a:lnTo>
                <a:lnTo>
                  <a:pt x="327804" y="1779453"/>
                </a:lnTo>
                <a:lnTo>
                  <a:pt x="328347" y="1779065"/>
                </a:lnTo>
                <a:lnTo>
                  <a:pt x="332253" y="1777171"/>
                </a:lnTo>
                <a:lnTo>
                  <a:pt x="334265" y="1775751"/>
                </a:lnTo>
                <a:cubicBezTo>
                  <a:pt x="334975" y="1775042"/>
                  <a:pt x="334857" y="1774922"/>
                  <a:pt x="336277" y="1773385"/>
                </a:cubicBezTo>
                <a:cubicBezTo>
                  <a:pt x="348114" y="1756577"/>
                  <a:pt x="322665" y="1756813"/>
                  <a:pt x="330477" y="1739294"/>
                </a:cubicBezTo>
                <a:cubicBezTo>
                  <a:pt x="321245" y="1731602"/>
                  <a:pt x="327518" y="1749119"/>
                  <a:pt x="314616" y="1744147"/>
                </a:cubicBezTo>
                <a:cubicBezTo>
                  <a:pt x="313508" y="1735566"/>
                  <a:pt x="313708" y="1726866"/>
                  <a:pt x="315208" y="1718345"/>
                </a:cubicBezTo>
                <a:cubicBezTo>
                  <a:pt x="308815" y="1717607"/>
                  <a:pt x="302339" y="1718335"/>
                  <a:pt x="296270" y="1720474"/>
                </a:cubicBezTo>
                <a:cubicBezTo>
                  <a:pt x="292152" y="1721635"/>
                  <a:pt x="288180" y="1723263"/>
                  <a:pt x="284433" y="1725328"/>
                </a:cubicBezTo>
                <a:cubicBezTo>
                  <a:pt x="281947" y="1726630"/>
                  <a:pt x="281119" y="1726985"/>
                  <a:pt x="283131" y="1725328"/>
                </a:cubicBezTo>
                <a:cubicBezTo>
                  <a:pt x="284841" y="1723486"/>
                  <a:pt x="286660" y="1721746"/>
                  <a:pt x="288576" y="1720120"/>
                </a:cubicBezTo>
                <a:lnTo>
                  <a:pt x="293784" y="1715741"/>
                </a:lnTo>
                <a:lnTo>
                  <a:pt x="302069" y="1709349"/>
                </a:lnTo>
                <a:cubicBezTo>
                  <a:pt x="297933" y="1708528"/>
                  <a:pt x="293656" y="1708772"/>
                  <a:pt x="289641" y="1710059"/>
                </a:cubicBezTo>
                <a:cubicBezTo>
                  <a:pt x="285488" y="1711171"/>
                  <a:pt x="281506" y="1712843"/>
                  <a:pt x="277805" y="1715030"/>
                </a:cubicBezTo>
                <a:cubicBezTo>
                  <a:pt x="270347" y="1719410"/>
                  <a:pt x="263719" y="1725091"/>
                  <a:pt x="257327" y="1728169"/>
                </a:cubicBezTo>
                <a:cubicBezTo>
                  <a:pt x="256380" y="1720357"/>
                  <a:pt x="264903" y="1712308"/>
                  <a:pt x="275556" y="1706863"/>
                </a:cubicBezTo>
                <a:cubicBezTo>
                  <a:pt x="280645" y="1704259"/>
                  <a:pt x="287392" y="1701773"/>
                  <a:pt x="292955" y="1699288"/>
                </a:cubicBezTo>
                <a:cubicBezTo>
                  <a:pt x="298339" y="1697140"/>
                  <a:pt x="303560" y="1694608"/>
                  <a:pt x="308580" y="1691712"/>
                </a:cubicBezTo>
                <a:cubicBezTo>
                  <a:pt x="319114" y="1671235"/>
                  <a:pt x="304200" y="1664488"/>
                  <a:pt x="295559" y="1637382"/>
                </a:cubicBezTo>
                <a:cubicBezTo>
                  <a:pt x="284506" y="1637591"/>
                  <a:pt x="274091" y="1642604"/>
                  <a:pt x="267033" y="1651113"/>
                </a:cubicBezTo>
                <a:cubicBezTo>
                  <a:pt x="262997" y="1655138"/>
                  <a:pt x="259350" y="1659537"/>
                  <a:pt x="256144" y="1664251"/>
                </a:cubicBezTo>
                <a:cubicBezTo>
                  <a:pt x="253400" y="1668057"/>
                  <a:pt x="251319" y="1672298"/>
                  <a:pt x="249989" y="1676798"/>
                </a:cubicBezTo>
                <a:lnTo>
                  <a:pt x="266323" y="1696802"/>
                </a:lnTo>
                <a:cubicBezTo>
                  <a:pt x="252711" y="1700471"/>
                  <a:pt x="243478" y="1686859"/>
                  <a:pt x="246674" y="1673129"/>
                </a:cubicBezTo>
                <a:cubicBezTo>
                  <a:pt x="242650" y="1669460"/>
                  <a:pt x="236968" y="1673129"/>
                  <a:pt x="231524" y="1678692"/>
                </a:cubicBezTo>
                <a:cubicBezTo>
                  <a:pt x="226079" y="1684255"/>
                  <a:pt x="220752" y="1690529"/>
                  <a:pt x="215899" y="1688872"/>
                </a:cubicBezTo>
                <a:cubicBezTo>
                  <a:pt x="225112" y="1684721"/>
                  <a:pt x="231486" y="1676057"/>
                  <a:pt x="232707" y="1666027"/>
                </a:cubicBezTo>
                <a:cubicBezTo>
                  <a:pt x="235732" y="1653302"/>
                  <a:pt x="235732" y="1640046"/>
                  <a:pt x="232707" y="1627321"/>
                </a:cubicBezTo>
                <a:cubicBezTo>
                  <a:pt x="226552" y="1600452"/>
                  <a:pt x="211046" y="1572163"/>
                  <a:pt x="189622" y="1566600"/>
                </a:cubicBezTo>
                <a:cubicBezTo>
                  <a:pt x="188080" y="1566124"/>
                  <a:pt x="186430" y="1566124"/>
                  <a:pt x="184887" y="1566600"/>
                </a:cubicBezTo>
                <a:cubicBezTo>
                  <a:pt x="182742" y="1567283"/>
                  <a:pt x="180766" y="1568412"/>
                  <a:pt x="179088" y="1569914"/>
                </a:cubicBezTo>
                <a:cubicBezTo>
                  <a:pt x="173192" y="1574498"/>
                  <a:pt x="167688" y="1579566"/>
                  <a:pt x="162635" y="1585065"/>
                </a:cubicBezTo>
                <a:cubicBezTo>
                  <a:pt x="152582" y="1597348"/>
                  <a:pt x="140587" y="1607904"/>
                  <a:pt x="127125" y="1616313"/>
                </a:cubicBezTo>
                <a:cubicBezTo>
                  <a:pt x="122390" y="1618326"/>
                  <a:pt x="134345" y="1599742"/>
                  <a:pt x="148786" y="1584828"/>
                </a:cubicBezTo>
                <a:cubicBezTo>
                  <a:pt x="155682" y="1576790"/>
                  <a:pt x="163202" y="1569310"/>
                  <a:pt x="171275" y="1562457"/>
                </a:cubicBezTo>
                <a:lnTo>
                  <a:pt x="176247" y="1558788"/>
                </a:lnTo>
                <a:lnTo>
                  <a:pt x="179324" y="1557012"/>
                </a:lnTo>
                <a:cubicBezTo>
                  <a:pt x="180645" y="1556231"/>
                  <a:pt x="182084" y="1555672"/>
                  <a:pt x="183585" y="1555355"/>
                </a:cubicBezTo>
                <a:cubicBezTo>
                  <a:pt x="180479" y="1549560"/>
                  <a:pt x="175636" y="1544883"/>
                  <a:pt x="169737" y="1541980"/>
                </a:cubicBezTo>
                <a:lnTo>
                  <a:pt x="165831" y="1540678"/>
                </a:lnTo>
                <a:lnTo>
                  <a:pt x="163818" y="1540678"/>
                </a:lnTo>
                <a:lnTo>
                  <a:pt x="160741" y="1541269"/>
                </a:lnTo>
                <a:cubicBezTo>
                  <a:pt x="156071" y="1542364"/>
                  <a:pt x="151544" y="1543993"/>
                  <a:pt x="147247" y="1546122"/>
                </a:cubicBezTo>
                <a:cubicBezTo>
                  <a:pt x="135479" y="1552219"/>
                  <a:pt x="124605" y="1559905"/>
                  <a:pt x="114933" y="1568967"/>
                </a:cubicBezTo>
                <a:cubicBezTo>
                  <a:pt x="99939" y="1582591"/>
                  <a:pt x="86734" y="1598063"/>
                  <a:pt x="75636" y="1615011"/>
                </a:cubicBezTo>
                <a:cubicBezTo>
                  <a:pt x="73624" y="1612999"/>
                  <a:pt x="73624" y="1609093"/>
                  <a:pt x="75636" y="1603885"/>
                </a:cubicBezTo>
                <a:cubicBezTo>
                  <a:pt x="76611" y="1600905"/>
                  <a:pt x="77839" y="1598015"/>
                  <a:pt x="79305" y="1595244"/>
                </a:cubicBezTo>
                <a:cubicBezTo>
                  <a:pt x="80726" y="1592403"/>
                  <a:pt x="82619" y="1589326"/>
                  <a:pt x="84632" y="1586130"/>
                </a:cubicBezTo>
                <a:cubicBezTo>
                  <a:pt x="89179" y="1579462"/>
                  <a:pt x="94203" y="1573133"/>
                  <a:pt x="99664" y="1567192"/>
                </a:cubicBezTo>
                <a:cubicBezTo>
                  <a:pt x="105128" y="1561254"/>
                  <a:pt x="110896" y="1555604"/>
                  <a:pt x="116946" y="1550265"/>
                </a:cubicBezTo>
                <a:cubicBezTo>
                  <a:pt x="111264" y="1545412"/>
                  <a:pt x="102623" y="1546714"/>
                  <a:pt x="91260" y="1554053"/>
                </a:cubicBezTo>
                <a:cubicBezTo>
                  <a:pt x="74882" y="1565818"/>
                  <a:pt x="60901" y="1580602"/>
                  <a:pt x="50069" y="1597612"/>
                </a:cubicBezTo>
                <a:cubicBezTo>
                  <a:pt x="27520" y="1630735"/>
                  <a:pt x="12751" y="1668529"/>
                  <a:pt x="6865" y="1708165"/>
                </a:cubicBezTo>
                <a:cubicBezTo>
                  <a:pt x="4867" y="1721566"/>
                  <a:pt x="3877" y="1735098"/>
                  <a:pt x="3906" y="1748646"/>
                </a:cubicBezTo>
                <a:cubicBezTo>
                  <a:pt x="3976" y="1762479"/>
                  <a:pt x="5084" y="1776288"/>
                  <a:pt x="7221" y="1789956"/>
                </a:cubicBezTo>
                <a:cubicBezTo>
                  <a:pt x="9312" y="1802875"/>
                  <a:pt x="12238" y="1815647"/>
                  <a:pt x="15980" y="1828188"/>
                </a:cubicBezTo>
                <a:cubicBezTo>
                  <a:pt x="19531" y="1840025"/>
                  <a:pt x="23673" y="1850678"/>
                  <a:pt x="27816" y="1860739"/>
                </a:cubicBezTo>
                <a:cubicBezTo>
                  <a:pt x="20426" y="1845535"/>
                  <a:pt x="14444" y="1829687"/>
                  <a:pt x="9943" y="1813392"/>
                </a:cubicBezTo>
                <a:cubicBezTo>
                  <a:pt x="4565" y="1794913"/>
                  <a:pt x="1231" y="1775901"/>
                  <a:pt x="0" y="1756695"/>
                </a:cubicBezTo>
                <a:cubicBezTo>
                  <a:pt x="0" y="1751842"/>
                  <a:pt x="0" y="1746871"/>
                  <a:pt x="0" y="1741899"/>
                </a:cubicBezTo>
                <a:cubicBezTo>
                  <a:pt x="0" y="1736928"/>
                  <a:pt x="0" y="1732667"/>
                  <a:pt x="0" y="1727932"/>
                </a:cubicBezTo>
                <a:cubicBezTo>
                  <a:pt x="0" y="1718700"/>
                  <a:pt x="1539" y="1708639"/>
                  <a:pt x="2959" y="1699998"/>
                </a:cubicBezTo>
                <a:cubicBezTo>
                  <a:pt x="4381" y="1691357"/>
                  <a:pt x="6155" y="1682953"/>
                  <a:pt x="8286" y="1674431"/>
                </a:cubicBezTo>
                <a:cubicBezTo>
                  <a:pt x="10417" y="1665909"/>
                  <a:pt x="12547" y="1659398"/>
                  <a:pt x="15151" y="1651705"/>
                </a:cubicBezTo>
                <a:lnTo>
                  <a:pt x="19057" y="1640815"/>
                </a:lnTo>
                <a:lnTo>
                  <a:pt x="22963" y="1631346"/>
                </a:lnTo>
                <a:cubicBezTo>
                  <a:pt x="25686" y="1625309"/>
                  <a:pt x="28763" y="1618444"/>
                  <a:pt x="31486" y="1613236"/>
                </a:cubicBezTo>
                <a:cubicBezTo>
                  <a:pt x="34208" y="1608028"/>
                  <a:pt x="37049" y="1602820"/>
                  <a:pt x="40008" y="1597612"/>
                </a:cubicBezTo>
                <a:cubicBezTo>
                  <a:pt x="42967" y="1592403"/>
                  <a:pt x="45453" y="1588497"/>
                  <a:pt x="48293" y="1583999"/>
                </a:cubicBezTo>
                <a:cubicBezTo>
                  <a:pt x="54093" y="1574767"/>
                  <a:pt x="58946" y="1568020"/>
                  <a:pt x="64273" y="1560326"/>
                </a:cubicBezTo>
                <a:cubicBezTo>
                  <a:pt x="69600" y="1552633"/>
                  <a:pt x="74097" y="1547069"/>
                  <a:pt x="78477" y="1541625"/>
                </a:cubicBezTo>
                <a:cubicBezTo>
                  <a:pt x="92630" y="1525061"/>
                  <a:pt x="105943" y="1507797"/>
                  <a:pt x="118366" y="1489899"/>
                </a:cubicBezTo>
                <a:cubicBezTo>
                  <a:pt x="121868" y="1485873"/>
                  <a:pt x="123073" y="1480339"/>
                  <a:pt x="121562" y="1475221"/>
                </a:cubicBezTo>
                <a:cubicBezTo>
                  <a:pt x="120489" y="1470887"/>
                  <a:pt x="118468" y="1466844"/>
                  <a:pt x="115644" y="1463385"/>
                </a:cubicBezTo>
                <a:cubicBezTo>
                  <a:pt x="104517" y="1466817"/>
                  <a:pt x="115644" y="1453324"/>
                  <a:pt x="120260" y="1460071"/>
                </a:cubicBezTo>
                <a:cubicBezTo>
                  <a:pt x="144880" y="1435687"/>
                  <a:pt x="118603" y="1418406"/>
                  <a:pt x="125468" y="1398875"/>
                </a:cubicBezTo>
                <a:cubicBezTo>
                  <a:pt x="60603" y="1364431"/>
                  <a:pt x="93864" y="1313889"/>
                  <a:pt x="106529" y="1259677"/>
                </a:cubicBezTo>
                <a:cubicBezTo>
                  <a:pt x="84987" y="1249853"/>
                  <a:pt x="56934" y="1265714"/>
                  <a:pt x="32077" y="1268082"/>
                </a:cubicBezTo>
                <a:cubicBezTo>
                  <a:pt x="40481" y="1236004"/>
                  <a:pt x="74334" y="1215054"/>
                  <a:pt x="108186" y="1194576"/>
                </a:cubicBezTo>
                <a:cubicBezTo>
                  <a:pt x="142039" y="1174099"/>
                  <a:pt x="176365" y="1154095"/>
                  <a:pt x="185243" y="1119414"/>
                </a:cubicBezTo>
                <a:lnTo>
                  <a:pt x="220752" y="1099765"/>
                </a:lnTo>
                <a:cubicBezTo>
                  <a:pt x="233181" y="1093137"/>
                  <a:pt x="245727" y="1086153"/>
                  <a:pt x="258393" y="1078933"/>
                </a:cubicBezTo>
                <a:cubicBezTo>
                  <a:pt x="283604" y="1064374"/>
                  <a:pt x="309053" y="1048631"/>
                  <a:pt x="333436" y="1032297"/>
                </a:cubicBezTo>
                <a:cubicBezTo>
                  <a:pt x="378715" y="1004559"/>
                  <a:pt x="421102" y="972362"/>
                  <a:pt x="459969" y="936184"/>
                </a:cubicBezTo>
                <a:cubicBezTo>
                  <a:pt x="455471" y="925886"/>
                  <a:pt x="440321" y="944706"/>
                  <a:pt x="431325" y="946481"/>
                </a:cubicBezTo>
                <a:cubicBezTo>
                  <a:pt x="441859" y="939735"/>
                  <a:pt x="452631" y="932988"/>
                  <a:pt x="463639" y="926596"/>
                </a:cubicBezTo>
                <a:cubicBezTo>
                  <a:pt x="474647" y="920204"/>
                  <a:pt x="485891" y="914760"/>
                  <a:pt x="497254" y="908250"/>
                </a:cubicBezTo>
                <a:cubicBezTo>
                  <a:pt x="520099" y="896413"/>
                  <a:pt x="543535" y="884576"/>
                  <a:pt x="567445" y="872740"/>
                </a:cubicBezTo>
                <a:cubicBezTo>
                  <a:pt x="591355" y="860902"/>
                  <a:pt x="615975" y="850842"/>
                  <a:pt x="640950" y="840426"/>
                </a:cubicBezTo>
                <a:lnTo>
                  <a:pt x="716823" y="809414"/>
                </a:lnTo>
                <a:cubicBezTo>
                  <a:pt x="768075" y="789292"/>
                  <a:pt x="820393" y="770353"/>
                  <a:pt x="872474" y="748929"/>
                </a:cubicBezTo>
                <a:cubicBezTo>
                  <a:pt x="925028" y="729399"/>
                  <a:pt x="977109" y="707264"/>
                  <a:pt x="1028716" y="683946"/>
                </a:cubicBezTo>
                <a:cubicBezTo>
                  <a:pt x="1070618" y="667730"/>
                  <a:pt x="1005043" y="702293"/>
                  <a:pt x="1003386" y="699571"/>
                </a:cubicBezTo>
                <a:cubicBezTo>
                  <a:pt x="1010725" y="714721"/>
                  <a:pt x="1070263" y="671755"/>
                  <a:pt x="1057834" y="678028"/>
                </a:cubicBezTo>
                <a:cubicBezTo>
                  <a:pt x="1071801" y="670926"/>
                  <a:pt x="1090385" y="662285"/>
                  <a:pt x="1110981" y="653053"/>
                </a:cubicBezTo>
                <a:lnTo>
                  <a:pt x="1143176" y="639204"/>
                </a:lnTo>
                <a:lnTo>
                  <a:pt x="1176673" y="625947"/>
                </a:lnTo>
                <a:cubicBezTo>
                  <a:pt x="1221416" y="608666"/>
                  <a:pt x="1264382" y="593160"/>
                  <a:pt x="1285807" y="587242"/>
                </a:cubicBezTo>
                <a:cubicBezTo>
                  <a:pt x="1284741" y="575405"/>
                  <a:pt x="1274680" y="580613"/>
                  <a:pt x="1265921" y="583336"/>
                </a:cubicBezTo>
                <a:cubicBezTo>
                  <a:pt x="1369846" y="535989"/>
                  <a:pt x="1507387" y="490537"/>
                  <a:pt x="1641377" y="451594"/>
                </a:cubicBezTo>
                <a:lnTo>
                  <a:pt x="1691327" y="436562"/>
                </a:lnTo>
                <a:lnTo>
                  <a:pt x="1740568" y="422358"/>
                </a:lnTo>
                <a:cubicBezTo>
                  <a:pt x="1773000" y="412889"/>
                  <a:pt x="1804722" y="403183"/>
                  <a:pt x="1835260" y="393477"/>
                </a:cubicBezTo>
                <a:cubicBezTo>
                  <a:pt x="1889976" y="377397"/>
                  <a:pt x="1943723" y="358190"/>
                  <a:pt x="1996237" y="335951"/>
                </a:cubicBezTo>
                <a:lnTo>
                  <a:pt x="1998486" y="346012"/>
                </a:lnTo>
                <a:cubicBezTo>
                  <a:pt x="2035180" y="315000"/>
                  <a:pt x="2095073" y="314882"/>
                  <a:pt x="2136382" y="305294"/>
                </a:cubicBezTo>
                <a:cubicBezTo>
                  <a:pt x="2101464" y="323996"/>
                  <a:pt x="2045832" y="340804"/>
                  <a:pt x="1987123" y="356429"/>
                </a:cubicBezTo>
                <a:cubicBezTo>
                  <a:pt x="1930000" y="371084"/>
                  <a:pt x="1873829" y="389228"/>
                  <a:pt x="1818926" y="410758"/>
                </a:cubicBezTo>
                <a:cubicBezTo>
                  <a:pt x="1862366" y="404958"/>
                  <a:pt x="1911843" y="394779"/>
                  <a:pt x="1958834" y="383889"/>
                </a:cubicBezTo>
                <a:cubicBezTo>
                  <a:pt x="2005824" y="372998"/>
                  <a:pt x="2050330" y="363885"/>
                  <a:pt x="2083591" y="359032"/>
                </a:cubicBezTo>
                <a:cubicBezTo>
                  <a:pt x="2056486" y="369449"/>
                  <a:pt x="2027368" y="378563"/>
                  <a:pt x="1996948" y="386967"/>
                </a:cubicBezTo>
                <a:cubicBezTo>
                  <a:pt x="1966527" y="395369"/>
                  <a:pt x="1934569" y="403893"/>
                  <a:pt x="1902255" y="411587"/>
                </a:cubicBezTo>
                <a:cubicBezTo>
                  <a:pt x="1946642" y="412179"/>
                  <a:pt x="1993042" y="401289"/>
                  <a:pt x="2041690" y="388979"/>
                </a:cubicBezTo>
                <a:lnTo>
                  <a:pt x="2115905" y="368857"/>
                </a:lnTo>
                <a:cubicBezTo>
                  <a:pt x="2141117" y="362465"/>
                  <a:pt x="2166802" y="357020"/>
                  <a:pt x="2192843" y="352049"/>
                </a:cubicBezTo>
                <a:cubicBezTo>
                  <a:pt x="2169880" y="344829"/>
                  <a:pt x="2127742" y="363057"/>
                  <a:pt x="2097203" y="366726"/>
                </a:cubicBezTo>
                <a:cubicBezTo>
                  <a:pt x="2115550" y="333584"/>
                  <a:pt x="2155676" y="337608"/>
                  <a:pt x="2183137" y="332992"/>
                </a:cubicBezTo>
                <a:cubicBezTo>
                  <a:pt x="2442950" y="289670"/>
                  <a:pt x="2688913" y="232144"/>
                  <a:pt x="2936061" y="195569"/>
                </a:cubicBezTo>
                <a:cubicBezTo>
                  <a:pt x="2952869" y="192965"/>
                  <a:pt x="2967901" y="183733"/>
                  <a:pt x="2984591" y="179235"/>
                </a:cubicBezTo>
                <a:cubicBezTo>
                  <a:pt x="3188298" y="129876"/>
                  <a:pt x="3412956" y="139701"/>
                  <a:pt x="3609680" y="122301"/>
                </a:cubicBezTo>
                <a:cubicBezTo>
                  <a:pt x="3609680" y="117330"/>
                  <a:pt x="3602815" y="118868"/>
                  <a:pt x="3598435" y="118040"/>
                </a:cubicBezTo>
                <a:cubicBezTo>
                  <a:pt x="3648978" y="106203"/>
                  <a:pt x="3724258" y="114015"/>
                  <a:pt x="3770776" y="88685"/>
                </a:cubicBezTo>
                <a:cubicBezTo>
                  <a:pt x="3764029" y="72824"/>
                  <a:pt x="3723784" y="111056"/>
                  <a:pt x="3720707" y="82885"/>
                </a:cubicBezTo>
                <a:cubicBezTo>
                  <a:pt x="3737752" y="88093"/>
                  <a:pt x="3775747" y="74363"/>
                  <a:pt x="3807351" y="76257"/>
                </a:cubicBezTo>
                <a:cubicBezTo>
                  <a:pt x="3807351" y="55069"/>
                  <a:pt x="3795514" y="74363"/>
                  <a:pt x="3785335" y="72706"/>
                </a:cubicBezTo>
                <a:cubicBezTo>
                  <a:pt x="3804155" y="51992"/>
                  <a:pt x="3824514" y="57555"/>
                  <a:pt x="3853632" y="41694"/>
                </a:cubicBezTo>
                <a:cubicBezTo>
                  <a:pt x="3855052" y="32698"/>
                  <a:pt x="3848660" y="32225"/>
                  <a:pt x="3841795" y="32106"/>
                </a:cubicBezTo>
                <a:cubicBezTo>
                  <a:pt x="3842890" y="28348"/>
                  <a:pt x="3844873" y="26469"/>
                  <a:pt x="3847379" y="25727"/>
                </a:cubicBezTo>
                <a:close/>
                <a:moveTo>
                  <a:pt x="3734573" y="21649"/>
                </a:moveTo>
                <a:cubicBezTo>
                  <a:pt x="3751978" y="18620"/>
                  <a:pt x="3781518" y="29739"/>
                  <a:pt x="3798473" y="29739"/>
                </a:cubicBezTo>
                <a:cubicBezTo>
                  <a:pt x="3778706" y="45837"/>
                  <a:pt x="3753021" y="20625"/>
                  <a:pt x="3722128" y="30331"/>
                </a:cubicBezTo>
                <a:cubicBezTo>
                  <a:pt x="3724317" y="25241"/>
                  <a:pt x="3728771" y="22659"/>
                  <a:pt x="3734573" y="21649"/>
                </a:cubicBezTo>
                <a:close/>
                <a:moveTo>
                  <a:pt x="3967163" y="362"/>
                </a:moveTo>
                <a:cubicBezTo>
                  <a:pt x="3976873" y="2692"/>
                  <a:pt x="3991410" y="15476"/>
                  <a:pt x="4003483" y="14943"/>
                </a:cubicBezTo>
                <a:cubicBezTo>
                  <a:pt x="4000168" y="33763"/>
                  <a:pt x="3974720" y="3107"/>
                  <a:pt x="3971524" y="22519"/>
                </a:cubicBezTo>
                <a:cubicBezTo>
                  <a:pt x="3956492" y="18731"/>
                  <a:pt x="3980638" y="2633"/>
                  <a:pt x="3959332" y="2396"/>
                </a:cubicBezTo>
                <a:cubicBezTo>
                  <a:pt x="3961226" y="-30"/>
                  <a:pt x="3963926" y="-415"/>
                  <a:pt x="3967163" y="362"/>
                </a:cubicBezTo>
                <a:close/>
              </a:path>
            </a:pathLst>
          </a:custGeom>
          <a:gradFill>
            <a:gsLst>
              <a:gs pos="100000">
                <a:srgbClr val="80A6D0">
                  <a:alpha val="41000"/>
                </a:srgbClr>
              </a:gs>
              <a:gs pos="0">
                <a:srgbClr val="3663B5">
                  <a:alpha val="28000"/>
                </a:srgbClr>
              </a:gs>
              <a:gs pos="84000">
                <a:srgbClr val="4774B6">
                  <a:alpha val="25000"/>
                </a:srgbClr>
              </a:gs>
              <a:gs pos="28000">
                <a:srgbClr val="2754A7">
                  <a:alpha val="54000"/>
                </a:srgbClr>
              </a:gs>
              <a:gs pos="45000">
                <a:srgbClr val="0E419C">
                  <a:alpha val="59000"/>
                </a:srgbClr>
              </a:gs>
            </a:gsLst>
            <a:lin ang="498000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000" b="1" spc="100">
              <a:solidFill>
                <a:srgbClr val="DEEBF7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7272020" y="4980940"/>
            <a:ext cx="4628515" cy="9747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工业皇冠上的璀璨明珠</a:t>
            </a:r>
          </a:p>
          <a:p>
            <a:pPr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人类文明智慧的结晶</a:t>
            </a:r>
          </a:p>
        </p:txBody>
      </p:sp>
      <p:sp>
        <p:nvSpPr>
          <p:cNvPr id="824" name="文本框 823"/>
          <p:cNvSpPr txBox="1"/>
          <p:nvPr/>
        </p:nvSpPr>
        <p:spPr>
          <a:xfrm>
            <a:off x="8581390" y="4290060"/>
            <a:ext cx="17125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5400" kern="100" dirty="0">
                <a:gradFill>
                  <a:gsLst>
                    <a:gs pos="59000">
                      <a:srgbClr val="10439D">
                        <a:lumMod val="89000"/>
                      </a:srgbClr>
                    </a:gs>
                    <a:gs pos="47000">
                      <a:srgbClr val="4D7EC2">
                        <a:lumMod val="83000"/>
                      </a:srgbClr>
                    </a:gs>
                    <a:gs pos="14000">
                      <a:srgbClr val="0E419C">
                        <a:lumMod val="94000"/>
                      </a:srgbClr>
                    </a:gs>
                    <a:gs pos="79000">
                      <a:srgbClr val="4F7FC3">
                        <a:lumMod val="82000"/>
                      </a:srgbClr>
                    </a:gs>
                  </a:gsLst>
                  <a:lin ang="1200000" scaled="0"/>
                </a:gradFill>
                <a:latin typeface="汉仪程行简" panose="00020600040101010101" charset="-122"/>
                <a:ea typeface="汉仪程行简" panose="00020600040101010101" charset="-122"/>
                <a:sym typeface="+mn-ea"/>
              </a:rPr>
              <a:t>芯片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7">
            <a:lum bright="-6000" contrast="-12000"/>
          </a:blip>
          <a:srcRect l="-17" t="152" r="219" b="12991"/>
          <a:stretch>
            <a:fillRect/>
          </a:stretch>
        </p:blipFill>
        <p:spPr>
          <a:xfrm>
            <a:off x="7533005" y="2080260"/>
            <a:ext cx="3754120" cy="2174875"/>
          </a:xfrm>
          <a:prstGeom prst="snip2DiagRect">
            <a:avLst/>
          </a:prstGeom>
          <a:ln w="50800" cap="sq">
            <a:noFill/>
            <a:beve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8"/>
          <a:srcRect t="11686" b="12031"/>
          <a:stretch>
            <a:fillRect/>
          </a:stretch>
        </p:blipFill>
        <p:spPr>
          <a:xfrm>
            <a:off x="5057140" y="1182370"/>
            <a:ext cx="1944370" cy="2256790"/>
          </a:xfrm>
          <a:prstGeom prst="round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5" name="PA-替换占位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screen"/>
          <a:srcRect l="67493" t="23520" r="12555" b="41011"/>
          <a:stretch>
            <a:fillRect/>
          </a:stretch>
        </p:blipFill>
        <p:spPr>
          <a:xfrm>
            <a:off x="8274783" y="1587466"/>
            <a:ext cx="2369001" cy="2369001"/>
          </a:xfrm>
          <a:prstGeom prst="ellipse">
            <a:avLst/>
          </a:prstGeom>
          <a:ln>
            <a:noFill/>
          </a:ln>
        </p:spPr>
      </p:pic>
      <p:grpSp>
        <p:nvGrpSpPr>
          <p:cNvPr id="806" name="PA-组合 7"/>
          <p:cNvGrpSpPr/>
          <p:nvPr>
            <p:custDataLst>
              <p:tags r:id="rId3"/>
            </p:custDataLst>
          </p:nvPr>
        </p:nvGrpSpPr>
        <p:grpSpPr>
          <a:xfrm>
            <a:off x="8250930" y="1562195"/>
            <a:ext cx="2415285" cy="2415285"/>
            <a:chOff x="3711575" y="895985"/>
            <a:chExt cx="5401310" cy="5401310"/>
          </a:xfrm>
        </p:grpSpPr>
        <p:grpSp>
          <p:nvGrpSpPr>
            <p:cNvPr id="807" name="镜片组件"/>
            <p:cNvGrpSpPr>
              <a:grpSpLocks noChangeAspect="1"/>
            </p:cNvGrpSpPr>
            <p:nvPr/>
          </p:nvGrpSpPr>
          <p:grpSpPr>
            <a:xfrm>
              <a:off x="3876675" y="1061085"/>
              <a:ext cx="5071110" cy="5071110"/>
              <a:chOff x="5606" y="1406"/>
              <a:chExt cx="7986" cy="7986"/>
            </a:xfrm>
          </p:grpSpPr>
          <p:sp>
            <p:nvSpPr>
              <p:cNvPr id="808" name="PA-镜片光晕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606" y="1406"/>
                <a:ext cx="7987" cy="7987"/>
              </a:xfrm>
              <a:prstGeom prst="ellipse">
                <a:avLst/>
              </a:prstGeom>
              <a:gradFill flip="none" rotWithShape="1">
                <a:gsLst>
                  <a:gs pos="76000">
                    <a:schemeClr val="tx2">
                      <a:lumMod val="40000"/>
                      <a:lumOff val="60000"/>
                      <a:alpha val="0"/>
                    </a:schemeClr>
                  </a:gs>
                  <a:gs pos="94000">
                    <a:schemeClr val="tx2">
                      <a:lumMod val="60000"/>
                      <a:lumOff val="40000"/>
                      <a:alpha val="37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9" name="PA-镜片反光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18900000">
                <a:off x="5606" y="1406"/>
                <a:ext cx="7987" cy="7987"/>
              </a:xfrm>
              <a:prstGeom prst="ellipse">
                <a:avLst/>
              </a:prstGeom>
              <a:gradFill flip="none" rotWithShape="1">
                <a:gsLst>
                  <a:gs pos="6600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75000"/>
                      <a:alpha val="7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10" name="PA-镜片折光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606" y="1406"/>
                <a:ext cx="7987" cy="7987"/>
              </a:xfrm>
              <a:prstGeom prst="donut">
                <a:avLst>
                  <a:gd name="adj" fmla="val 3142"/>
                </a:avLst>
              </a:prstGeom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11" name="PA-镜片边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5606" y="1406"/>
                <a:ext cx="7987" cy="7987"/>
              </a:xfrm>
              <a:prstGeom prst="donut">
                <a:avLst>
                  <a:gd name="adj" fmla="val 758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2" name="PA-高光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7639" y="1557"/>
                <a:ext cx="3922" cy="264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  <a:alpha val="100000"/>
                    </a:schemeClr>
                  </a:gs>
                  <a:gs pos="66000">
                    <a:srgbClr val="F2F2F2">
                      <a:alpha val="10000"/>
                    </a:srgbClr>
                  </a:gs>
                  <a:gs pos="40000">
                    <a:schemeClr val="bg1">
                      <a:lumMod val="95000"/>
                      <a:alpha val="40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3" name="镜框组件"/>
            <p:cNvGrpSpPr>
              <a:grpSpLocks noChangeAspect="1"/>
            </p:cNvGrpSpPr>
            <p:nvPr/>
          </p:nvGrpSpPr>
          <p:grpSpPr>
            <a:xfrm>
              <a:off x="3711575" y="895985"/>
              <a:ext cx="5401310" cy="5401310"/>
              <a:chOff x="5347" y="1147"/>
              <a:chExt cx="8506" cy="8506"/>
            </a:xfrm>
            <a:effectLst>
              <a:outerShdw blurRad="177800" sx="92000" sy="92000" algn="ctr" rotWithShape="0">
                <a:prstClr val="black">
                  <a:alpha val="20000"/>
                </a:prstClr>
              </a:outerShdw>
            </a:effectLst>
          </p:grpSpPr>
          <p:sp>
            <p:nvSpPr>
              <p:cNvPr id="814" name="PA-镜框内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5347" y="1147"/>
                <a:ext cx="8506" cy="8506"/>
              </a:xfrm>
              <a:prstGeom prst="donut">
                <a:avLst>
                  <a:gd name="adj" fmla="val 3463"/>
                </a:avLst>
              </a:prstGeom>
              <a:gradFill flip="none" rotWithShape="1">
                <a:gsLst>
                  <a:gs pos="0">
                    <a:schemeClr val="tx2"/>
                  </a:gs>
                  <a:gs pos="24000">
                    <a:schemeClr val="tx2">
                      <a:lumMod val="60000"/>
                      <a:lumOff val="40000"/>
                    </a:schemeClr>
                  </a:gs>
                  <a:gs pos="84000">
                    <a:schemeClr val="tx2">
                      <a:lumMod val="50000"/>
                    </a:scheme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5" name="PA-镜框外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347" y="1147"/>
                <a:ext cx="8506" cy="8506"/>
              </a:xfrm>
              <a:prstGeom prst="donut">
                <a:avLst>
                  <a:gd name="adj" fmla="val 1696"/>
                </a:avLst>
              </a:prstGeom>
              <a:gradFill flip="none" rotWithShape="1">
                <a:gsLst>
                  <a:gs pos="0">
                    <a:schemeClr val="tx2"/>
                  </a:gs>
                  <a:gs pos="51000">
                    <a:schemeClr val="tx2">
                      <a:lumMod val="75000"/>
                    </a:schemeClr>
                  </a:gs>
                  <a:gs pos="75000">
                    <a:schemeClr val="tx2">
                      <a:lumMod val="50000"/>
                    </a:schemeClr>
                  </a:gs>
                </a:gsLst>
                <a:lin ang="3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6" name="PA-镜框顶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5436" y="1236"/>
                <a:ext cx="8329" cy="8329"/>
              </a:xfrm>
              <a:prstGeom prst="donut">
                <a:avLst>
                  <a:gd name="adj" fmla="val 1405"/>
                </a:avLst>
              </a:prstGeom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51000">
                    <a:schemeClr val="tx2"/>
                  </a:gs>
                  <a:gs pos="100000">
                    <a:schemeClr val="tx2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1" name="图片 10"/>
          <p:cNvPicPr/>
          <p:nvPr/>
        </p:nvPicPr>
        <p:blipFill>
          <a:blip r:embed="rId30">
            <a:lum bright="-6000"/>
          </a:blip>
          <a:srcRect l="-18808"/>
          <a:stretch>
            <a:fillRect/>
          </a:stretch>
        </p:blipFill>
        <p:spPr>
          <a:xfrm>
            <a:off x="2907030" y="1182370"/>
            <a:ext cx="1949450" cy="2252980"/>
          </a:xfrm>
          <a:prstGeom prst="roundRect">
            <a:avLst/>
          </a:prstGeom>
          <a:solidFill>
            <a:srgbClr val="F0F0F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17" name="PA-组合 8"/>
          <p:cNvGrpSpPr/>
          <p:nvPr>
            <p:custDataLst>
              <p:tags r:id="rId4"/>
            </p:custDataLst>
          </p:nvPr>
        </p:nvGrpSpPr>
        <p:grpSpPr>
          <a:xfrm>
            <a:off x="7757708" y="1143548"/>
            <a:ext cx="3255496" cy="3102085"/>
            <a:chOff x="6833" y="2803"/>
            <a:chExt cx="4144" cy="4145"/>
          </a:xfrm>
        </p:grpSpPr>
        <p:grpSp>
          <p:nvGrpSpPr>
            <p:cNvPr id="818" name="组合 817"/>
            <p:cNvGrpSpPr/>
            <p:nvPr/>
          </p:nvGrpSpPr>
          <p:grpSpPr>
            <a:xfrm>
              <a:off x="6833" y="2803"/>
              <a:ext cx="4144" cy="4144"/>
              <a:chOff x="4209837" y="128588"/>
              <a:chExt cx="3980576" cy="3980576"/>
            </a:xfrm>
          </p:grpSpPr>
          <p:sp>
            <p:nvSpPr>
              <p:cNvPr id="819" name="PA-弧形 23"/>
              <p:cNvSpPr/>
              <p:nvPr>
                <p:custDataLst>
                  <p:tags r:id="rId7"/>
                </p:custDataLst>
              </p:nvPr>
            </p:nvSpPr>
            <p:spPr>
              <a:xfrm>
                <a:off x="4209837" y="128588"/>
                <a:ext cx="3980576" cy="3980576"/>
              </a:xfrm>
              <a:prstGeom prst="arc">
                <a:avLst>
                  <a:gd name="adj1" fmla="val 18521281"/>
                  <a:gd name="adj2" fmla="val 19451945"/>
                </a:avLst>
              </a:prstGeom>
              <a:ln w="635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PA-弧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4409862" y="328613"/>
                <a:ext cx="3580526" cy="3580526"/>
              </a:xfrm>
              <a:prstGeom prst="arc">
                <a:avLst>
                  <a:gd name="adj1" fmla="val 18254249"/>
                  <a:gd name="adj2" fmla="val 19717971"/>
                </a:avLst>
              </a:prstGeom>
              <a:ln w="635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1" name="组合 820"/>
            <p:cNvGrpSpPr/>
            <p:nvPr/>
          </p:nvGrpSpPr>
          <p:grpSpPr>
            <a:xfrm rot="10800000">
              <a:off x="6833" y="2804"/>
              <a:ext cx="4144" cy="4144"/>
              <a:chOff x="4209837" y="127130"/>
              <a:chExt cx="3980576" cy="3980576"/>
            </a:xfrm>
          </p:grpSpPr>
          <p:sp>
            <p:nvSpPr>
              <p:cNvPr id="822" name="PA-弧形 13"/>
              <p:cNvSpPr/>
              <p:nvPr>
                <p:custDataLst>
                  <p:tags r:id="rId5"/>
                </p:custDataLst>
              </p:nvPr>
            </p:nvSpPr>
            <p:spPr>
              <a:xfrm rot="10800000">
                <a:off x="4209837" y="127130"/>
                <a:ext cx="3980576" cy="3980576"/>
              </a:xfrm>
              <a:prstGeom prst="arc">
                <a:avLst>
                  <a:gd name="adj1" fmla="val 7722652"/>
                  <a:gd name="adj2" fmla="val 8678271"/>
                </a:avLst>
              </a:prstGeom>
              <a:ln w="635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PA-弧形 28"/>
              <p:cNvSpPr/>
              <p:nvPr>
                <p:custDataLst>
                  <p:tags r:id="rId6"/>
                </p:custDataLst>
              </p:nvPr>
            </p:nvSpPr>
            <p:spPr>
              <a:xfrm rot="10800000">
                <a:off x="4409862" y="328613"/>
                <a:ext cx="3580526" cy="3580526"/>
              </a:xfrm>
              <a:prstGeom prst="arc">
                <a:avLst>
                  <a:gd name="adj1" fmla="val 7490211"/>
                  <a:gd name="adj2" fmla="val 8860645"/>
                </a:avLst>
              </a:prstGeom>
              <a:ln w="635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60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60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60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60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203" grpId="0"/>
      <p:bldP spid="203" grpId="1"/>
      <p:bldP spid="824" grpId="0"/>
      <p:bldP spid="8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E9B62-7373-38E1-F196-CA42D45A3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238096B-0AB8-6A11-269C-98D5E10AF57B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E761E1F-FB78-BEE5-F5C9-5352B9F6386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D8D6A16-2736-C227-9B76-3044B773A35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9D15C68-D141-1CD9-B727-85B6DF93E00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94245AB-2825-8CB8-7D99-7C7206F6C90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F8C02E-20B2-5FD5-389F-0B5CDD8B12F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262A2CA-1FB5-75FF-DE71-5B5DE1BA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1E2B308-A0FC-6E71-BBB6-509640AC51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4483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集成电路中的运算放大器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DB8EF0-595E-A379-58E7-10ED39F95A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603395" y="534863"/>
            <a:ext cx="1708511" cy="461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运算放大器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2748B6A-A02D-E8D3-674F-CF03F4794722}"/>
              </a:ext>
            </a:extLst>
          </p:cNvPr>
          <p:cNvCxnSpPr>
            <a:cxnSpLocks/>
          </p:cNvCxnSpPr>
          <p:nvPr/>
        </p:nvCxnSpPr>
        <p:spPr>
          <a:xfrm flipH="1">
            <a:off x="7299074" y="866966"/>
            <a:ext cx="158578" cy="117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2FF9899A-C014-B812-5637-D68AC7CC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26" y="1038225"/>
            <a:ext cx="3187403" cy="44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2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5896D-C2D7-5B53-F4EB-9837525C8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D187AA0-21BD-F7BD-423C-9C24133661B6}"/>
              </a:ext>
            </a:extLst>
          </p:cNvPr>
          <p:cNvGrpSpPr/>
          <p:nvPr/>
        </p:nvGrpSpPr>
        <p:grpSpPr>
          <a:xfrm>
            <a:off x="1245236" y="323215"/>
            <a:ext cx="2227013" cy="604520"/>
            <a:chOff x="716111" y="296170"/>
            <a:chExt cx="2227048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1CDE8A-01C8-3253-485F-8AFCBE69A562}"/>
                </a:ext>
              </a:extLst>
            </p:cNvPr>
            <p:cNvSpPr txBox="1"/>
            <p:nvPr/>
          </p:nvSpPr>
          <p:spPr>
            <a:xfrm>
              <a:off x="716111" y="296170"/>
              <a:ext cx="2227048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786F1B-221B-3736-B207-CC7B1B2E8E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A381301-FD72-27A1-D8AA-4EA76EB36F3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E4F48BB-3077-F8CB-F5AC-874C6E1C329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3B8FC0-E9ED-9AE3-DB6C-2407C980A1D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505AF8A-5E64-CE46-B742-4EF14A709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FB01FBBD-4A3C-2891-F49A-FD38C05D05D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57935"/>
            <a:ext cx="357769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运算放大器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AA6A45-ED52-8921-AC1C-BEAA36F851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77699" y="1717675"/>
            <a:ext cx="7600693" cy="42144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不同连接方式的运算放大器实现的功能差别极大。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本次实验采取的是最简单的直接输入，无反馈，因此实现的是比较器功能。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25000"/>
              </a:lnSpc>
              <a:spcBef>
                <a:spcPts val="600"/>
              </a:spcBef>
            </a:pP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A2A187C-83F9-A86A-A14B-64E9DEBE4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392" y="102870"/>
            <a:ext cx="3307263" cy="46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734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AAE3C-461B-B2E8-6BE7-E79994638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583A48F-9804-C25A-91AD-CA801463907A}"/>
              </a:ext>
            </a:extLst>
          </p:cNvPr>
          <p:cNvGrpSpPr/>
          <p:nvPr/>
        </p:nvGrpSpPr>
        <p:grpSpPr>
          <a:xfrm>
            <a:off x="1245236" y="323215"/>
            <a:ext cx="2227013" cy="604520"/>
            <a:chOff x="716111" y="296170"/>
            <a:chExt cx="2227048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E8D8E9B-6C98-0D7E-BF0C-1B0997E0020F}"/>
                </a:ext>
              </a:extLst>
            </p:cNvPr>
            <p:cNvSpPr txBox="1"/>
            <p:nvPr/>
          </p:nvSpPr>
          <p:spPr>
            <a:xfrm>
              <a:off x="716111" y="296170"/>
              <a:ext cx="2227048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59A4FCE-8196-4FEE-DCE0-6252070C934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645609C-DAF3-690C-2F48-22A487B92E7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7C8F509-8695-4D8C-5028-315C663F08D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5830D36-828F-084D-8FEB-B8A3602A797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CDB4023-6319-BF30-0D74-2A79A352A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8A6C627C-905D-F75C-2AAA-C43FA481D2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57935"/>
            <a:ext cx="450525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运算放大器作为比较器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7A4A904-64D9-3EE3-2591-625431F474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77699" y="1717675"/>
            <a:ext cx="10476992" cy="14211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运算放大器实际上有额外的电源接口，只是可以不画出来。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当带“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”的输入电压比“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”大时，比较器会输出高电平；当带有“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”的输入电压比“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”小时，比较器会输出低电平。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B87F24-A1D6-EC4B-0877-466E997D8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273" y="3146140"/>
            <a:ext cx="4036028" cy="3027021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BCE8D0F7-0E83-4105-CAC3-4512B326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02" y="3596375"/>
            <a:ext cx="3192934" cy="24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7239A2-C7BC-46E3-6A0F-E348E7E1DC68}"/>
              </a:ext>
            </a:extLst>
          </p:cNvPr>
          <p:cNvSpPr txBox="1"/>
          <p:nvPr/>
        </p:nvSpPr>
        <p:spPr>
          <a:xfrm>
            <a:off x="1146913" y="5303569"/>
            <a:ext cx="446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1800" baseline="-25000" dirty="0">
                <a:latin typeface="微软雅黑" panose="020B0503020204020204" charset="-122"/>
                <a:ea typeface="微软雅黑" panose="020B0503020204020204" charset="-122"/>
              </a:rPr>
              <a:t>p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60FE09-C429-D463-BD71-F4EDEC306B80}"/>
              </a:ext>
            </a:extLst>
          </p:cNvPr>
          <p:cNvSpPr txBox="1"/>
          <p:nvPr/>
        </p:nvSpPr>
        <p:spPr>
          <a:xfrm>
            <a:off x="1103665" y="3966012"/>
            <a:ext cx="4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baseline="-2500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807F69-B24E-301E-E111-2ABCF776BBF7}"/>
              </a:ext>
            </a:extLst>
          </p:cNvPr>
          <p:cNvSpPr txBox="1"/>
          <p:nvPr/>
        </p:nvSpPr>
        <p:spPr>
          <a:xfrm>
            <a:off x="4251718" y="4659651"/>
            <a:ext cx="4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18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D2617-76B1-492E-3F15-A6D37E07F25E}"/>
              </a:ext>
            </a:extLst>
          </p:cNvPr>
          <p:cNvSpPr txBox="1"/>
          <p:nvPr/>
        </p:nvSpPr>
        <p:spPr>
          <a:xfrm>
            <a:off x="2667158" y="3575528"/>
            <a:ext cx="4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baseline="-2500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A6C7CD-B2E2-3A41-CC33-358B43A2794A}"/>
              </a:ext>
            </a:extLst>
          </p:cNvPr>
          <p:cNvSpPr txBox="1"/>
          <p:nvPr/>
        </p:nvSpPr>
        <p:spPr>
          <a:xfrm>
            <a:off x="2667158" y="5663185"/>
            <a:ext cx="4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1800" baseline="-25000" dirty="0">
                <a:latin typeface="微软雅黑" panose="020B0503020204020204" charset="-122"/>
                <a:ea typeface="微软雅黑" panose="020B0503020204020204" charset="-122"/>
              </a:rPr>
              <a:t>-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315F11-C3A4-D86B-0668-CEE131C011DB}"/>
              </a:ext>
            </a:extLst>
          </p:cNvPr>
          <p:cNvSpPr txBox="1"/>
          <p:nvPr/>
        </p:nvSpPr>
        <p:spPr>
          <a:xfrm>
            <a:off x="3890283" y="3206196"/>
            <a:ext cx="1212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电源接口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08111E3-23D8-9901-ECDB-BF2367271ED1}"/>
              </a:ext>
            </a:extLst>
          </p:cNvPr>
          <p:cNvCxnSpPr/>
          <p:nvPr/>
        </p:nvCxnSpPr>
        <p:spPr>
          <a:xfrm flipH="1">
            <a:off x="2995792" y="3686853"/>
            <a:ext cx="1255926" cy="370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A7551A9-9F4C-0B6C-1AE6-547EA8B59977}"/>
              </a:ext>
            </a:extLst>
          </p:cNvPr>
          <p:cNvCxnSpPr/>
          <p:nvPr/>
        </p:nvCxnSpPr>
        <p:spPr>
          <a:xfrm flipH="1">
            <a:off x="3032862" y="3701532"/>
            <a:ext cx="1218856" cy="187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002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2B69-F186-E518-A735-B744D2DC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32465D0-BB4D-6B32-0085-71273996CD98}"/>
              </a:ext>
            </a:extLst>
          </p:cNvPr>
          <p:cNvGrpSpPr/>
          <p:nvPr/>
        </p:nvGrpSpPr>
        <p:grpSpPr>
          <a:xfrm>
            <a:off x="1245236" y="323215"/>
            <a:ext cx="2227013" cy="604520"/>
            <a:chOff x="716111" y="296170"/>
            <a:chExt cx="2227048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7137CCC-A98A-862E-F17F-5F3015C8B424}"/>
                </a:ext>
              </a:extLst>
            </p:cNvPr>
            <p:cNvSpPr txBox="1"/>
            <p:nvPr/>
          </p:nvSpPr>
          <p:spPr>
            <a:xfrm>
              <a:off x="716111" y="296170"/>
              <a:ext cx="2227048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05B7153-19D4-1CDE-F98A-98A8B4C9920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92EBEB8-3F6E-B6B1-DEEF-25BCC6033FA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4146A67-FE5F-F1FA-3957-AFDE673AA89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CD7DEB-A36F-B90B-92E3-A5C809F4E7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163C3C4-4357-314C-84E8-60F1A115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AB9EE1DF-8236-8738-2430-9D8FE7A0A8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57935"/>
            <a:ext cx="5314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本次实验</a:t>
            </a: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集成电路的输入输出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C3EE96-5F74-2B00-F91C-9A9EEF52E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516" y="15360"/>
            <a:ext cx="3765484" cy="53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8628817-0B9A-C923-3AB3-98A376B3F1DA}"/>
              </a:ext>
            </a:extLst>
          </p:cNvPr>
          <p:cNvGraphicFramePr>
            <a:graphicFrameLocks noGrp="1"/>
          </p:cNvGraphicFramePr>
          <p:nvPr/>
        </p:nvGraphicFramePr>
        <p:xfrm>
          <a:off x="70514" y="1825500"/>
          <a:ext cx="81651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518">
                  <a:extLst>
                    <a:ext uri="{9D8B030D-6E8A-4147-A177-3AD203B41FA5}">
                      <a16:colId xmlns:a16="http://schemas.microsoft.com/office/drawing/2014/main" val="395842545"/>
                    </a:ext>
                  </a:extLst>
                </a:gridCol>
                <a:gridCol w="816518">
                  <a:extLst>
                    <a:ext uri="{9D8B030D-6E8A-4147-A177-3AD203B41FA5}">
                      <a16:colId xmlns:a16="http://schemas.microsoft.com/office/drawing/2014/main" val="470972552"/>
                    </a:ext>
                  </a:extLst>
                </a:gridCol>
                <a:gridCol w="816518">
                  <a:extLst>
                    <a:ext uri="{9D8B030D-6E8A-4147-A177-3AD203B41FA5}">
                      <a16:colId xmlns:a16="http://schemas.microsoft.com/office/drawing/2014/main" val="2220523167"/>
                    </a:ext>
                  </a:extLst>
                </a:gridCol>
                <a:gridCol w="816518">
                  <a:extLst>
                    <a:ext uri="{9D8B030D-6E8A-4147-A177-3AD203B41FA5}">
                      <a16:colId xmlns:a16="http://schemas.microsoft.com/office/drawing/2014/main" val="995542944"/>
                    </a:ext>
                  </a:extLst>
                </a:gridCol>
                <a:gridCol w="816518">
                  <a:extLst>
                    <a:ext uri="{9D8B030D-6E8A-4147-A177-3AD203B41FA5}">
                      <a16:colId xmlns:a16="http://schemas.microsoft.com/office/drawing/2014/main" val="4199793022"/>
                    </a:ext>
                  </a:extLst>
                </a:gridCol>
                <a:gridCol w="816518">
                  <a:extLst>
                    <a:ext uri="{9D8B030D-6E8A-4147-A177-3AD203B41FA5}">
                      <a16:colId xmlns:a16="http://schemas.microsoft.com/office/drawing/2014/main" val="3551049857"/>
                    </a:ext>
                  </a:extLst>
                </a:gridCol>
                <a:gridCol w="816518">
                  <a:extLst>
                    <a:ext uri="{9D8B030D-6E8A-4147-A177-3AD203B41FA5}">
                      <a16:colId xmlns:a16="http://schemas.microsoft.com/office/drawing/2014/main" val="1005526224"/>
                    </a:ext>
                  </a:extLst>
                </a:gridCol>
                <a:gridCol w="816518">
                  <a:extLst>
                    <a:ext uri="{9D8B030D-6E8A-4147-A177-3AD203B41FA5}">
                      <a16:colId xmlns:a16="http://schemas.microsoft.com/office/drawing/2014/main" val="1877854427"/>
                    </a:ext>
                  </a:extLst>
                </a:gridCol>
                <a:gridCol w="816518">
                  <a:extLst>
                    <a:ext uri="{9D8B030D-6E8A-4147-A177-3AD203B41FA5}">
                      <a16:colId xmlns:a16="http://schemas.microsoft.com/office/drawing/2014/main" val="2218841727"/>
                    </a:ext>
                  </a:extLst>
                </a:gridCol>
                <a:gridCol w="816518">
                  <a:extLst>
                    <a:ext uri="{9D8B030D-6E8A-4147-A177-3AD203B41FA5}">
                      <a16:colId xmlns:a16="http://schemas.microsoft.com/office/drawing/2014/main" val="2207489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A1</a:t>
                      </a:r>
                    </a:p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A2</a:t>
                      </a:r>
                    </a:p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A1</a:t>
                      </a:r>
                    </a:p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A2</a:t>
                      </a:r>
                    </a:p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baseline="30000" dirty="0"/>
                        <a:t>n+1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baseline="30000" dirty="0"/>
                        <a:t>n+1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端口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9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0-2V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p</a:t>
                      </a:r>
                      <a:r>
                        <a:rPr lang="en-US" altLang="zh-CN" dirty="0"/>
                        <a:t>&lt;V</a:t>
                      </a:r>
                      <a:r>
                        <a:rPr lang="en-US" altLang="zh-CN" baseline="-25000" dirty="0"/>
                        <a:t>n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zh-CN" dirty="0"/>
                        <a:t>&gt;V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18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0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2-4V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p</a:t>
                      </a:r>
                      <a:r>
                        <a:rPr lang="en-US" altLang="zh-CN" dirty="0"/>
                        <a:t>&lt;V</a:t>
                      </a:r>
                      <a:r>
                        <a:rPr lang="en-US" altLang="zh-CN" baseline="-25000" dirty="0"/>
                        <a:t>n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zh-CN" dirty="0"/>
                        <a:t>&lt;V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18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baseline="30000" dirty="0"/>
                        <a:t>n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1800" kern="1200" baseline="3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5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4-6V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p</a:t>
                      </a:r>
                      <a:r>
                        <a:rPr lang="en-US" altLang="zh-CN" dirty="0"/>
                        <a:t>&gt;V</a:t>
                      </a:r>
                      <a:r>
                        <a:rPr lang="en-US" altLang="zh-CN" baseline="-25000" dirty="0"/>
                        <a:t>n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zh-CN" dirty="0"/>
                        <a:t>&lt;V</a:t>
                      </a:r>
                      <a:r>
                        <a:rPr lang="en-US" altLang="zh-CN" sz="18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18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54112"/>
                  </a:ext>
                </a:extLst>
              </a:tr>
            </a:tbl>
          </a:graphicData>
        </a:graphic>
      </p:graphicFrame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E640A1-04E6-171C-DFB0-BA736239AEA4}"/>
              </a:ext>
            </a:extLst>
          </p:cNvPr>
          <p:cNvCxnSpPr>
            <a:cxnSpLocks/>
          </p:cNvCxnSpPr>
          <p:nvPr/>
        </p:nvCxnSpPr>
        <p:spPr>
          <a:xfrm>
            <a:off x="6801077" y="1882082"/>
            <a:ext cx="1789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BEA42D2-ACBF-7B9F-5088-3870F5B3FACC}"/>
              </a:ext>
            </a:extLst>
          </p:cNvPr>
          <p:cNvCxnSpPr/>
          <p:nvPr/>
        </p:nvCxnSpPr>
        <p:spPr>
          <a:xfrm>
            <a:off x="7682149" y="2899953"/>
            <a:ext cx="2133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46AB15-DF4F-0524-DEE8-2EFF8B948D6A}"/>
              </a:ext>
            </a:extLst>
          </p:cNvPr>
          <p:cNvGraphicFramePr>
            <a:graphicFrameLocks noGrp="1"/>
          </p:cNvGraphicFramePr>
          <p:nvPr/>
        </p:nvGraphicFramePr>
        <p:xfrm>
          <a:off x="70514" y="4147132"/>
          <a:ext cx="71793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843">
                  <a:extLst>
                    <a:ext uri="{9D8B030D-6E8A-4147-A177-3AD203B41FA5}">
                      <a16:colId xmlns:a16="http://schemas.microsoft.com/office/drawing/2014/main" val="395842545"/>
                    </a:ext>
                  </a:extLst>
                </a:gridCol>
                <a:gridCol w="1794843">
                  <a:extLst>
                    <a:ext uri="{9D8B030D-6E8A-4147-A177-3AD203B41FA5}">
                      <a16:colId xmlns:a16="http://schemas.microsoft.com/office/drawing/2014/main" val="1877854427"/>
                    </a:ext>
                  </a:extLst>
                </a:gridCol>
                <a:gridCol w="1794843">
                  <a:extLst>
                    <a:ext uri="{9D8B030D-6E8A-4147-A177-3AD203B41FA5}">
                      <a16:colId xmlns:a16="http://schemas.microsoft.com/office/drawing/2014/main" val="2218841727"/>
                    </a:ext>
                  </a:extLst>
                </a:gridCol>
                <a:gridCol w="1794843">
                  <a:extLst>
                    <a:ext uri="{9D8B030D-6E8A-4147-A177-3AD203B41FA5}">
                      <a16:colId xmlns:a16="http://schemas.microsoft.com/office/drawing/2014/main" val="2207489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baseline="30000" dirty="0"/>
                        <a:t>n+1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baseline="30000" dirty="0"/>
                        <a:t>n+1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端口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9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0-2V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0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2-4V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baseline="30000" dirty="0"/>
                        <a:t>n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1800" kern="1200" baseline="3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5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4-6V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54112"/>
                  </a:ext>
                </a:extLst>
              </a:tr>
            </a:tbl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05D57C6-552D-3EF6-0822-A190134816CB}"/>
              </a:ext>
            </a:extLst>
          </p:cNvPr>
          <p:cNvCxnSpPr>
            <a:cxnSpLocks/>
          </p:cNvCxnSpPr>
          <p:nvPr/>
        </p:nvCxnSpPr>
        <p:spPr>
          <a:xfrm>
            <a:off x="4346845" y="4201728"/>
            <a:ext cx="1789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A092E85-2F7D-6BF1-A0F0-1471C5702D8C}"/>
              </a:ext>
            </a:extLst>
          </p:cNvPr>
          <p:cNvCxnSpPr/>
          <p:nvPr/>
        </p:nvCxnSpPr>
        <p:spPr>
          <a:xfrm>
            <a:off x="6213565" y="4946468"/>
            <a:ext cx="2133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591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/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/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/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/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/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/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/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/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/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/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5979C43-61A2-B440-3B5A-0F01864E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678" y="1045791"/>
            <a:ext cx="7566033" cy="52184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B4B11-35B3-F52A-0534-5ECE4DA7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F3B756-9DA0-646E-14E2-6FFDE4AD825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5BB227-5F3F-E275-1E56-834E130BCA3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40126FE-E939-289F-9907-91C86761F55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B8B17C0-AC90-B71D-12E2-8CD2D59A2C6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CE0B88C-4161-AF0D-E158-BD3185FCE7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77A224-23DF-A89D-162C-F02134815E3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1686FC7-B064-1522-5067-ECC890B7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081F3BB-0544-6B7C-A51E-16D06E691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43" y="1038225"/>
            <a:ext cx="7607668" cy="5059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A73CDC-5BFA-A3F1-2C2D-BC5178F9548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664308" y="2345690"/>
            <a:ext cx="3040739" cy="2166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37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5079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9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9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6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242243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7260" y="433895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117398" y="366303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592445" y="375464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5450840" y="509651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90" y="3798116"/>
            <a:ext cx="3570050" cy="23740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/>
          <p:cNvSpPr/>
          <p:nvPr/>
        </p:nvSpPr>
        <p:spPr>
          <a:xfrm>
            <a:off x="6537325" y="2974975"/>
            <a:ext cx="1969770" cy="12636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0" y="2540"/>
            <a:ext cx="12192000" cy="6640830"/>
            <a:chOff x="0" y="4"/>
            <a:chExt cx="19200" cy="10458"/>
          </a:xfrm>
        </p:grpSpPr>
        <p:sp>
          <p:nvSpPr>
            <p:cNvPr id="6" name="iṡḻîdê"/>
            <p:cNvSpPr/>
            <p:nvPr>
              <p:custDataLst>
                <p:tags r:id="rId5"/>
              </p:custDataLst>
            </p:nvPr>
          </p:nvSpPr>
          <p:spPr>
            <a:xfrm>
              <a:off x="0" y="4"/>
              <a:ext cx="19200" cy="6550"/>
            </a:xfrm>
            <a:prstGeom prst="rect">
              <a:avLst/>
            </a:prstGeom>
            <a:solidFill>
              <a:srgbClr val="0E419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iš1íḍè"/>
            <p:cNvSpPr/>
            <p:nvPr>
              <p:custDataLst>
                <p:tags r:id="rId6"/>
              </p:custDataLst>
            </p:nvPr>
          </p:nvSpPr>
          <p:spPr>
            <a:xfrm>
              <a:off x="459" y="1620"/>
              <a:ext cx="18282" cy="8843"/>
            </a:xfrm>
            <a:prstGeom prst="snip1Rect">
              <a:avLst>
                <a:gd name="adj" fmla="val 140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芯片企业创始人讲座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42875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行业竞赛：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第四届全国大学生集成电路创新大赛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2" algn="just">
                <a:lnSpc>
                  <a:spcPct val="150000"/>
                </a:lnSpc>
              </a:pP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   	1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个一等奖，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个二等奖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“华为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2394" y="239395"/>
            <a:ext cx="7324607" cy="706120"/>
            <a:chOff x="716109" y="212377"/>
            <a:chExt cx="7324723" cy="705885"/>
          </a:xfrm>
        </p:grpSpPr>
        <p:sp>
          <p:nvSpPr>
            <p:cNvPr id="31" name="文本框 30"/>
            <p:cNvSpPr txBox="1"/>
            <p:nvPr/>
          </p:nvSpPr>
          <p:spPr>
            <a:xfrm>
              <a:off x="716109" y="212377"/>
              <a:ext cx="7324723" cy="7058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来自地壳的馈赠</a:t>
              </a:r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——</a:t>
              </a: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硅元素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http://photo-static-api.fotomore.com/creative/vcg/veer/400/new/VCG41N186019678.jpg?uid=386&amp;timestamp=1716052458&amp;sign=e79647bf15904f8b7cc6f04843ff7766" descr="行星地球和一些云。美国的观点。"/>
          <p:cNvPicPr>
            <a:picLocks noChangeAspect="1"/>
          </p:cNvPicPr>
          <p:nvPr/>
        </p:nvPicPr>
        <p:blipFill>
          <a:blip r:embed="rId9">
            <a:alphaModFix amt="40000"/>
          </a:blip>
          <a:srcRect l="22759" b="36065"/>
          <a:stretch>
            <a:fillRect/>
          </a:stretch>
        </p:blipFill>
        <p:spPr>
          <a:xfrm>
            <a:off x="291465" y="2101850"/>
            <a:ext cx="5297170" cy="44907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6200000">
            <a:off x="1912620" y="551815"/>
            <a:ext cx="2055495" cy="5297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59100" y="2172335"/>
            <a:ext cx="2715260" cy="431482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180965" y="1136015"/>
            <a:ext cx="5742940" cy="2292985"/>
          </a:xfrm>
          <a:prstGeom prst="roundRect">
            <a:avLst>
              <a:gd name="adj" fmla="val 4074"/>
            </a:avLst>
          </a:prstGeom>
          <a:gradFill>
            <a:gsLst>
              <a:gs pos="0">
                <a:srgbClr val="6780BF">
                  <a:alpha val="100000"/>
                  <a:lumMod val="26000"/>
                  <a:lumOff val="74000"/>
                </a:srgbClr>
              </a:gs>
              <a:gs pos="100000">
                <a:srgbClr val="E9EBF5">
                  <a:alpha val="100000"/>
                  <a:lumMod val="39000"/>
                  <a:lumOff val="61000"/>
                </a:srgbClr>
              </a:gs>
            </a:gsLst>
            <a:lin ang="36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1135380"/>
            <a:ext cx="3997960" cy="5457190"/>
          </a:xfrm>
          <a:prstGeom prst="rect">
            <a:avLst/>
          </a:prstGeom>
          <a:noFill/>
          <a:ln w="952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282700" cy="1278890"/>
            <a:chOff x="0" y="0"/>
            <a:chExt cx="2020" cy="2014"/>
          </a:xfrm>
        </p:grpSpPr>
        <p:sp>
          <p:nvSpPr>
            <p:cNvPr id="13" name="剪去单角的矩形 12"/>
            <p:cNvSpPr/>
            <p:nvPr/>
          </p:nvSpPr>
          <p:spPr>
            <a:xfrm flipV="1">
              <a:off x="0" y="0"/>
              <a:ext cx="2021" cy="2014"/>
            </a:xfrm>
            <a:prstGeom prst="snip1Rect">
              <a:avLst>
                <a:gd name="adj" fmla="val 38629"/>
              </a:avLst>
            </a:prstGeom>
            <a:solidFill>
              <a:srgbClr val="1D41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 descr="复旦大学微电子学院芯创讲师团"/>
            <p:cNvPicPr>
              <a:picLocks noChangeAspect="1"/>
            </p:cNvPicPr>
            <p:nvPr/>
          </p:nvPicPr>
          <p:blipFill>
            <a:blip r:embed="rId11">
              <a:lum bright="100000" contrast="-24000"/>
            </a:blip>
            <a:srcRect l="24353" t="13598" r="23764" b="35672"/>
            <a:stretch>
              <a:fillRect/>
            </a:stretch>
          </p:blipFill>
          <p:spPr>
            <a:xfrm>
              <a:off x="222" y="235"/>
              <a:ext cx="1505" cy="1473"/>
            </a:xfrm>
            <a:prstGeom prst="rect">
              <a:avLst/>
            </a:prstGeom>
          </p:spPr>
        </p:pic>
      </p:grpSp>
      <p:sp>
        <p:nvSpPr>
          <p:cNvPr id="25" name="同侧圆角矩形 24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181600" y="1130300"/>
            <a:ext cx="5742305" cy="353060"/>
          </a:xfrm>
          <a:prstGeom prst="round2SameRect">
            <a:avLst/>
          </a:prstGeom>
          <a:gradFill>
            <a:gsLst>
              <a:gs pos="0">
                <a:srgbClr val="6780BF">
                  <a:alpha val="100000"/>
                </a:srgbClr>
              </a:gs>
              <a:gs pos="64000">
                <a:srgbClr val="223F99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19" name="表格 18"/>
          <p:cNvGraphicFramePr/>
          <p:nvPr>
            <p:custDataLst>
              <p:tags r:id="rId3"/>
            </p:custDataLst>
          </p:nvPr>
        </p:nvGraphicFramePr>
        <p:xfrm>
          <a:off x="5181600" y="1136015"/>
          <a:ext cx="5742305" cy="2410460"/>
        </p:xfrm>
        <a:graphic>
          <a:graphicData uri="http://schemas.openxmlformats.org/drawingml/2006/table">
            <a:tbl>
              <a:tblPr/>
              <a:tblGrid>
                <a:gridCol w="134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8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 spc="12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排序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 spc="12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1" spc="12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占地壳的百分比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</a:pPr>
                      <a:r>
                        <a:rPr lang="en-US" altLang="zh-CN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</a:t>
                      </a: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氧（O）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46.10%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</a:pPr>
                      <a:r>
                        <a:rPr lang="en-US" altLang="zh-CN" sz="20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</a:t>
                      </a:r>
                      <a:r>
                        <a:rPr lang="zh-CN" altLang="en-US" sz="20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硅（Si）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28.20%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</a:t>
                      </a: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铝（Al）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8.20%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</a:t>
                      </a: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铁（Fe）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5.60%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</a:t>
                      </a: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钙（Ca）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4.10%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w="19050" cap="flat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          </a:t>
                      </a: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钠（Na）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 dirty="0">
                          <a:gradFill>
                            <a:gsLst>
                              <a:gs pos="39000">
                                <a:srgbClr val="0E419C"/>
                              </a:gs>
                              <a:gs pos="100000">
                                <a:srgbClr val="4F7FC3">
                                  <a:alpha val="100000"/>
                                </a:srgbClr>
                              </a:gs>
                            </a:gsLst>
                            <a:lin ang="27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2.30%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w="19050" cap="flat">
                      <a:solidFill>
                        <a:schemeClr val="bg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 rot="5400000">
            <a:off x="7418070" y="-376555"/>
            <a:ext cx="1583055" cy="6490335"/>
          </a:xfrm>
          <a:prstGeom prst="rect">
            <a:avLst/>
          </a:prstGeom>
          <a:gradFill>
            <a:gsLst>
              <a:gs pos="3000">
                <a:schemeClr val="bg1">
                  <a:alpha val="0"/>
                </a:schemeClr>
              </a:gs>
              <a:gs pos="4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5086985" y="1774825"/>
            <a:ext cx="5950585" cy="4470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01380" y="3927475"/>
            <a:ext cx="2844800" cy="184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箭头: 上 26"/>
          <p:cNvSpPr/>
          <p:nvPr>
            <p:custDataLst>
              <p:tags r:id="rId4"/>
            </p:custDataLst>
          </p:nvPr>
        </p:nvSpPr>
        <p:spPr>
          <a:xfrm rot="7800000">
            <a:off x="8087995" y="3326130"/>
            <a:ext cx="728345" cy="1320165"/>
          </a:xfrm>
          <a:custGeom>
            <a:avLst/>
            <a:gdLst>
              <a:gd name="connsiteX0" fmla="*/ 0 w 846384"/>
              <a:gd name="connsiteY0" fmla="*/ 423192 h 1696315"/>
              <a:gd name="connsiteX1" fmla="*/ 423192 w 846384"/>
              <a:gd name="connsiteY1" fmla="*/ 0 h 1696315"/>
              <a:gd name="connsiteX2" fmla="*/ 846384 w 846384"/>
              <a:gd name="connsiteY2" fmla="*/ 423192 h 1696315"/>
              <a:gd name="connsiteX3" fmla="*/ 634788 w 846384"/>
              <a:gd name="connsiteY3" fmla="*/ 423192 h 1696315"/>
              <a:gd name="connsiteX4" fmla="*/ 634788 w 846384"/>
              <a:gd name="connsiteY4" fmla="*/ 1696315 h 1696315"/>
              <a:gd name="connsiteX5" fmla="*/ 211596 w 846384"/>
              <a:gd name="connsiteY5" fmla="*/ 1696315 h 1696315"/>
              <a:gd name="connsiteX6" fmla="*/ 211596 w 846384"/>
              <a:gd name="connsiteY6" fmla="*/ 423192 h 1696315"/>
              <a:gd name="connsiteX7" fmla="*/ 0 w 846384"/>
              <a:gd name="connsiteY7" fmla="*/ 423192 h 1696315"/>
              <a:gd name="connsiteX0-1" fmla="*/ 0 w 846384"/>
              <a:gd name="connsiteY0-2" fmla="*/ 435957 h 1709080"/>
              <a:gd name="connsiteX1-3" fmla="*/ 415201 w 846384"/>
              <a:gd name="connsiteY1-4" fmla="*/ 0 h 1709080"/>
              <a:gd name="connsiteX2-5" fmla="*/ 846384 w 846384"/>
              <a:gd name="connsiteY2-6" fmla="*/ 435957 h 1709080"/>
              <a:gd name="connsiteX3-7" fmla="*/ 634788 w 846384"/>
              <a:gd name="connsiteY3-8" fmla="*/ 435957 h 1709080"/>
              <a:gd name="connsiteX4-9" fmla="*/ 634788 w 846384"/>
              <a:gd name="connsiteY4-10" fmla="*/ 1709080 h 1709080"/>
              <a:gd name="connsiteX5-11" fmla="*/ 211596 w 846384"/>
              <a:gd name="connsiteY5-12" fmla="*/ 1709080 h 1709080"/>
              <a:gd name="connsiteX6-13" fmla="*/ 211596 w 846384"/>
              <a:gd name="connsiteY6-14" fmla="*/ 435957 h 1709080"/>
              <a:gd name="connsiteX7-15" fmla="*/ 0 w 846384"/>
              <a:gd name="connsiteY7-16" fmla="*/ 435957 h 1709080"/>
              <a:gd name="connsiteX0-17" fmla="*/ 0 w 765454"/>
              <a:gd name="connsiteY0-18" fmla="*/ 435957 h 1709080"/>
              <a:gd name="connsiteX1-19" fmla="*/ 415201 w 765454"/>
              <a:gd name="connsiteY1-20" fmla="*/ 0 h 1709080"/>
              <a:gd name="connsiteX2-21" fmla="*/ 765454 w 765454"/>
              <a:gd name="connsiteY2-22" fmla="*/ 445754 h 1709080"/>
              <a:gd name="connsiteX3-23" fmla="*/ 634788 w 765454"/>
              <a:gd name="connsiteY3-24" fmla="*/ 435957 h 1709080"/>
              <a:gd name="connsiteX4-25" fmla="*/ 634788 w 765454"/>
              <a:gd name="connsiteY4-26" fmla="*/ 1709080 h 1709080"/>
              <a:gd name="connsiteX5-27" fmla="*/ 211596 w 765454"/>
              <a:gd name="connsiteY5-28" fmla="*/ 1709080 h 1709080"/>
              <a:gd name="connsiteX6-29" fmla="*/ 211596 w 765454"/>
              <a:gd name="connsiteY6-30" fmla="*/ 435957 h 1709080"/>
              <a:gd name="connsiteX7-31" fmla="*/ 0 w 765454"/>
              <a:gd name="connsiteY7-32" fmla="*/ 435957 h 1709080"/>
              <a:gd name="connsiteX0-33" fmla="*/ 0 w 765454"/>
              <a:gd name="connsiteY0-34" fmla="*/ 435957 h 1709080"/>
              <a:gd name="connsiteX1-35" fmla="*/ 415201 w 765454"/>
              <a:gd name="connsiteY1-36" fmla="*/ 0 h 1709080"/>
              <a:gd name="connsiteX2-37" fmla="*/ 765454 w 765454"/>
              <a:gd name="connsiteY2-38" fmla="*/ 445754 h 1709080"/>
              <a:gd name="connsiteX3-39" fmla="*/ 619148 w 765454"/>
              <a:gd name="connsiteY3-40" fmla="*/ 442194 h 1709080"/>
              <a:gd name="connsiteX4-41" fmla="*/ 634788 w 765454"/>
              <a:gd name="connsiteY4-42" fmla="*/ 1709080 h 1709080"/>
              <a:gd name="connsiteX5-43" fmla="*/ 211596 w 765454"/>
              <a:gd name="connsiteY5-44" fmla="*/ 1709080 h 1709080"/>
              <a:gd name="connsiteX6-45" fmla="*/ 211596 w 765454"/>
              <a:gd name="connsiteY6-46" fmla="*/ 435957 h 1709080"/>
              <a:gd name="connsiteX7-47" fmla="*/ 0 w 765454"/>
              <a:gd name="connsiteY7-48" fmla="*/ 435957 h 1709080"/>
              <a:gd name="connsiteX0-49" fmla="*/ 0 w 763067"/>
              <a:gd name="connsiteY0-50" fmla="*/ 435957 h 1709080"/>
              <a:gd name="connsiteX1-51" fmla="*/ 415201 w 763067"/>
              <a:gd name="connsiteY1-52" fmla="*/ 0 h 1709080"/>
              <a:gd name="connsiteX2-53" fmla="*/ 763067 w 763067"/>
              <a:gd name="connsiteY2-54" fmla="*/ 456132 h 1709080"/>
              <a:gd name="connsiteX3-55" fmla="*/ 619148 w 763067"/>
              <a:gd name="connsiteY3-56" fmla="*/ 442194 h 1709080"/>
              <a:gd name="connsiteX4-57" fmla="*/ 634788 w 763067"/>
              <a:gd name="connsiteY4-58" fmla="*/ 1709080 h 1709080"/>
              <a:gd name="connsiteX5-59" fmla="*/ 211596 w 763067"/>
              <a:gd name="connsiteY5-60" fmla="*/ 1709080 h 1709080"/>
              <a:gd name="connsiteX6-61" fmla="*/ 211596 w 763067"/>
              <a:gd name="connsiteY6-62" fmla="*/ 435957 h 1709080"/>
              <a:gd name="connsiteX7-63" fmla="*/ 0 w 763067"/>
              <a:gd name="connsiteY7-64" fmla="*/ 435957 h 1709080"/>
              <a:gd name="connsiteX0-65" fmla="*/ 0 w 761386"/>
              <a:gd name="connsiteY0-66" fmla="*/ 435957 h 1709080"/>
              <a:gd name="connsiteX1-67" fmla="*/ 415201 w 761386"/>
              <a:gd name="connsiteY1-68" fmla="*/ 0 h 1709080"/>
              <a:gd name="connsiteX2-69" fmla="*/ 761386 w 761386"/>
              <a:gd name="connsiteY2-70" fmla="*/ 449188 h 1709080"/>
              <a:gd name="connsiteX3-71" fmla="*/ 619148 w 761386"/>
              <a:gd name="connsiteY3-72" fmla="*/ 442194 h 1709080"/>
              <a:gd name="connsiteX4-73" fmla="*/ 634788 w 761386"/>
              <a:gd name="connsiteY4-74" fmla="*/ 1709080 h 1709080"/>
              <a:gd name="connsiteX5-75" fmla="*/ 211596 w 761386"/>
              <a:gd name="connsiteY5-76" fmla="*/ 1709080 h 1709080"/>
              <a:gd name="connsiteX6-77" fmla="*/ 211596 w 761386"/>
              <a:gd name="connsiteY6-78" fmla="*/ 435957 h 1709080"/>
              <a:gd name="connsiteX7-79" fmla="*/ 0 w 761386"/>
              <a:gd name="connsiteY7-80" fmla="*/ 435957 h 1709080"/>
              <a:gd name="connsiteX0-81" fmla="*/ 0 w 761386"/>
              <a:gd name="connsiteY0-82" fmla="*/ 435957 h 1709080"/>
              <a:gd name="connsiteX1-83" fmla="*/ 415201 w 761386"/>
              <a:gd name="connsiteY1-84" fmla="*/ 0 h 1709080"/>
              <a:gd name="connsiteX2-85" fmla="*/ 761386 w 761386"/>
              <a:gd name="connsiteY2-86" fmla="*/ 449188 h 1709080"/>
              <a:gd name="connsiteX3-87" fmla="*/ 618514 w 761386"/>
              <a:gd name="connsiteY3-88" fmla="*/ 449698 h 1709080"/>
              <a:gd name="connsiteX4-89" fmla="*/ 634788 w 761386"/>
              <a:gd name="connsiteY4-90" fmla="*/ 1709080 h 1709080"/>
              <a:gd name="connsiteX5-91" fmla="*/ 211596 w 761386"/>
              <a:gd name="connsiteY5-92" fmla="*/ 1709080 h 1709080"/>
              <a:gd name="connsiteX6-93" fmla="*/ 211596 w 761386"/>
              <a:gd name="connsiteY6-94" fmla="*/ 435957 h 1709080"/>
              <a:gd name="connsiteX7-95" fmla="*/ 0 w 761386"/>
              <a:gd name="connsiteY7-96" fmla="*/ 435957 h 1709080"/>
              <a:gd name="connsiteX0-97" fmla="*/ 0 w 740557"/>
              <a:gd name="connsiteY0-98" fmla="*/ 430912 h 1709080"/>
              <a:gd name="connsiteX1-99" fmla="*/ 394372 w 740557"/>
              <a:gd name="connsiteY1-100" fmla="*/ 0 h 1709080"/>
              <a:gd name="connsiteX2-101" fmla="*/ 740557 w 740557"/>
              <a:gd name="connsiteY2-102" fmla="*/ 449188 h 1709080"/>
              <a:gd name="connsiteX3-103" fmla="*/ 597685 w 740557"/>
              <a:gd name="connsiteY3-104" fmla="*/ 449698 h 1709080"/>
              <a:gd name="connsiteX4-105" fmla="*/ 613959 w 740557"/>
              <a:gd name="connsiteY4-106" fmla="*/ 1709080 h 1709080"/>
              <a:gd name="connsiteX5-107" fmla="*/ 190767 w 740557"/>
              <a:gd name="connsiteY5-108" fmla="*/ 1709080 h 1709080"/>
              <a:gd name="connsiteX6-109" fmla="*/ 190767 w 740557"/>
              <a:gd name="connsiteY6-110" fmla="*/ 435957 h 1709080"/>
              <a:gd name="connsiteX7-111" fmla="*/ 0 w 740557"/>
              <a:gd name="connsiteY7-112" fmla="*/ 430912 h 1709080"/>
              <a:gd name="connsiteX0-113" fmla="*/ 0 w 698899"/>
              <a:gd name="connsiteY0-114" fmla="*/ 420825 h 1709080"/>
              <a:gd name="connsiteX1-115" fmla="*/ 352714 w 698899"/>
              <a:gd name="connsiteY1-116" fmla="*/ 0 h 1709080"/>
              <a:gd name="connsiteX2-117" fmla="*/ 698899 w 698899"/>
              <a:gd name="connsiteY2-118" fmla="*/ 449188 h 1709080"/>
              <a:gd name="connsiteX3-119" fmla="*/ 556027 w 698899"/>
              <a:gd name="connsiteY3-120" fmla="*/ 449698 h 1709080"/>
              <a:gd name="connsiteX4-121" fmla="*/ 572301 w 698899"/>
              <a:gd name="connsiteY4-122" fmla="*/ 1709080 h 1709080"/>
              <a:gd name="connsiteX5-123" fmla="*/ 149109 w 698899"/>
              <a:gd name="connsiteY5-124" fmla="*/ 1709080 h 1709080"/>
              <a:gd name="connsiteX6-125" fmla="*/ 149109 w 698899"/>
              <a:gd name="connsiteY6-126" fmla="*/ 435957 h 1709080"/>
              <a:gd name="connsiteX7-127" fmla="*/ 0 w 698899"/>
              <a:gd name="connsiteY7-128" fmla="*/ 420825 h 1709080"/>
              <a:gd name="connsiteX0-129" fmla="*/ 0 w 742872"/>
              <a:gd name="connsiteY0-130" fmla="*/ 431473 h 1709080"/>
              <a:gd name="connsiteX1-131" fmla="*/ 396687 w 742872"/>
              <a:gd name="connsiteY1-132" fmla="*/ 0 h 1709080"/>
              <a:gd name="connsiteX2-133" fmla="*/ 742872 w 742872"/>
              <a:gd name="connsiteY2-134" fmla="*/ 449188 h 1709080"/>
              <a:gd name="connsiteX3-135" fmla="*/ 600000 w 742872"/>
              <a:gd name="connsiteY3-136" fmla="*/ 449698 h 1709080"/>
              <a:gd name="connsiteX4-137" fmla="*/ 616274 w 742872"/>
              <a:gd name="connsiteY4-138" fmla="*/ 1709080 h 1709080"/>
              <a:gd name="connsiteX5-139" fmla="*/ 193082 w 742872"/>
              <a:gd name="connsiteY5-140" fmla="*/ 1709080 h 1709080"/>
              <a:gd name="connsiteX6-141" fmla="*/ 193082 w 742872"/>
              <a:gd name="connsiteY6-142" fmla="*/ 435957 h 1709080"/>
              <a:gd name="connsiteX7-143" fmla="*/ 0 w 742872"/>
              <a:gd name="connsiteY7-144" fmla="*/ 431473 h 1709080"/>
              <a:gd name="connsiteX0-145" fmla="*/ 0 w 742872"/>
              <a:gd name="connsiteY0-146" fmla="*/ 431473 h 1709080"/>
              <a:gd name="connsiteX1-147" fmla="*/ 396687 w 742872"/>
              <a:gd name="connsiteY1-148" fmla="*/ 0 h 1709080"/>
              <a:gd name="connsiteX2-149" fmla="*/ 742872 w 742872"/>
              <a:gd name="connsiteY2-150" fmla="*/ 449188 h 1709080"/>
              <a:gd name="connsiteX3-151" fmla="*/ 600000 w 742872"/>
              <a:gd name="connsiteY3-152" fmla="*/ 449698 h 1709080"/>
              <a:gd name="connsiteX4-153" fmla="*/ 616274 w 742872"/>
              <a:gd name="connsiteY4-154" fmla="*/ 1709080 h 1709080"/>
              <a:gd name="connsiteX5-155" fmla="*/ 193082 w 742872"/>
              <a:gd name="connsiteY5-156" fmla="*/ 1709080 h 1709080"/>
              <a:gd name="connsiteX6-157" fmla="*/ 154371 w 742872"/>
              <a:gd name="connsiteY6-158" fmla="*/ 437980 h 1709080"/>
              <a:gd name="connsiteX7-159" fmla="*/ 0 w 742872"/>
              <a:gd name="connsiteY7-160" fmla="*/ 431473 h 1709080"/>
              <a:gd name="connsiteX0-161" fmla="*/ 0 w 1101086"/>
              <a:gd name="connsiteY0-162" fmla="*/ 431473 h 1709080"/>
              <a:gd name="connsiteX1-163" fmla="*/ 396687 w 1101086"/>
              <a:gd name="connsiteY1-164" fmla="*/ 0 h 1709080"/>
              <a:gd name="connsiteX2-165" fmla="*/ 742872 w 1101086"/>
              <a:gd name="connsiteY2-166" fmla="*/ 449188 h 1709080"/>
              <a:gd name="connsiteX3-167" fmla="*/ 600000 w 1101086"/>
              <a:gd name="connsiteY3-168" fmla="*/ 449698 h 1709080"/>
              <a:gd name="connsiteX4-169" fmla="*/ 1101086 w 1101086"/>
              <a:gd name="connsiteY4-170" fmla="*/ 1363824 h 1709080"/>
              <a:gd name="connsiteX5-171" fmla="*/ 193082 w 1101086"/>
              <a:gd name="connsiteY5-172" fmla="*/ 1709080 h 1709080"/>
              <a:gd name="connsiteX6-173" fmla="*/ 154371 w 1101086"/>
              <a:gd name="connsiteY6-174" fmla="*/ 437980 h 1709080"/>
              <a:gd name="connsiteX7-175" fmla="*/ 0 w 1101086"/>
              <a:gd name="connsiteY7-176" fmla="*/ 431473 h 1709080"/>
              <a:gd name="connsiteX0-177" fmla="*/ 0 w 1101086"/>
              <a:gd name="connsiteY0-178" fmla="*/ 431473 h 1630579"/>
              <a:gd name="connsiteX1-179" fmla="*/ 396687 w 1101086"/>
              <a:gd name="connsiteY1-180" fmla="*/ 0 h 1630579"/>
              <a:gd name="connsiteX2-181" fmla="*/ 742872 w 1101086"/>
              <a:gd name="connsiteY2-182" fmla="*/ 449188 h 1630579"/>
              <a:gd name="connsiteX3-183" fmla="*/ 600000 w 1101086"/>
              <a:gd name="connsiteY3-184" fmla="*/ 449698 h 1630579"/>
              <a:gd name="connsiteX4-185" fmla="*/ 1101086 w 1101086"/>
              <a:gd name="connsiteY4-186" fmla="*/ 1363824 h 1630579"/>
              <a:gd name="connsiteX5-187" fmla="*/ 355380 w 1101086"/>
              <a:gd name="connsiteY5-188" fmla="*/ 1630579 h 1630579"/>
              <a:gd name="connsiteX6-189" fmla="*/ 154371 w 1101086"/>
              <a:gd name="connsiteY6-190" fmla="*/ 437980 h 1630579"/>
              <a:gd name="connsiteX7-191" fmla="*/ 0 w 1101086"/>
              <a:gd name="connsiteY7-192" fmla="*/ 431473 h 1630579"/>
              <a:gd name="connsiteX0-193" fmla="*/ 0 w 1101086"/>
              <a:gd name="connsiteY0-194" fmla="*/ 431473 h 1682647"/>
              <a:gd name="connsiteX1-195" fmla="*/ 396687 w 1101086"/>
              <a:gd name="connsiteY1-196" fmla="*/ 0 h 1682647"/>
              <a:gd name="connsiteX2-197" fmla="*/ 742872 w 1101086"/>
              <a:gd name="connsiteY2-198" fmla="*/ 449188 h 1682647"/>
              <a:gd name="connsiteX3-199" fmla="*/ 600000 w 1101086"/>
              <a:gd name="connsiteY3-200" fmla="*/ 449698 h 1682647"/>
              <a:gd name="connsiteX4-201" fmla="*/ 1101086 w 1101086"/>
              <a:gd name="connsiteY4-202" fmla="*/ 1363824 h 1682647"/>
              <a:gd name="connsiteX5-203" fmla="*/ 211183 w 1101086"/>
              <a:gd name="connsiteY5-204" fmla="*/ 1682647 h 1682647"/>
              <a:gd name="connsiteX6-205" fmla="*/ 154371 w 1101086"/>
              <a:gd name="connsiteY6-206" fmla="*/ 437980 h 1682647"/>
              <a:gd name="connsiteX7-207" fmla="*/ 0 w 1101086"/>
              <a:gd name="connsiteY7-208" fmla="*/ 431473 h 1682647"/>
              <a:gd name="connsiteX0-209" fmla="*/ 0 w 1101086"/>
              <a:gd name="connsiteY0-210" fmla="*/ 431473 h 1682647"/>
              <a:gd name="connsiteX1-211" fmla="*/ 396687 w 1101086"/>
              <a:gd name="connsiteY1-212" fmla="*/ 0 h 1682647"/>
              <a:gd name="connsiteX2-213" fmla="*/ 742872 w 1101086"/>
              <a:gd name="connsiteY2-214" fmla="*/ 449188 h 1682647"/>
              <a:gd name="connsiteX3-215" fmla="*/ 600000 w 1101086"/>
              <a:gd name="connsiteY3-216" fmla="*/ 449698 h 1682647"/>
              <a:gd name="connsiteX4-217" fmla="*/ 1101086 w 1101086"/>
              <a:gd name="connsiteY4-218" fmla="*/ 1363824 h 1682647"/>
              <a:gd name="connsiteX5-219" fmla="*/ 211183 w 1101086"/>
              <a:gd name="connsiteY5-220" fmla="*/ 1682647 h 1682647"/>
              <a:gd name="connsiteX6-221" fmla="*/ 154371 w 1101086"/>
              <a:gd name="connsiteY6-222" fmla="*/ 437980 h 1682647"/>
              <a:gd name="connsiteX7-223" fmla="*/ 0 w 1101086"/>
              <a:gd name="connsiteY7-224" fmla="*/ 431473 h 1682647"/>
              <a:gd name="connsiteX0-225" fmla="*/ 0 w 1101086"/>
              <a:gd name="connsiteY0-226" fmla="*/ 431473 h 1682647"/>
              <a:gd name="connsiteX1-227" fmla="*/ 396687 w 1101086"/>
              <a:gd name="connsiteY1-228" fmla="*/ 0 h 1682647"/>
              <a:gd name="connsiteX2-229" fmla="*/ 742872 w 1101086"/>
              <a:gd name="connsiteY2-230" fmla="*/ 449188 h 1682647"/>
              <a:gd name="connsiteX3-231" fmla="*/ 600000 w 1101086"/>
              <a:gd name="connsiteY3-232" fmla="*/ 449698 h 1682647"/>
              <a:gd name="connsiteX4-233" fmla="*/ 1101086 w 1101086"/>
              <a:gd name="connsiteY4-234" fmla="*/ 1363824 h 1682647"/>
              <a:gd name="connsiteX5-235" fmla="*/ 211183 w 1101086"/>
              <a:gd name="connsiteY5-236" fmla="*/ 1682647 h 1682647"/>
              <a:gd name="connsiteX6-237" fmla="*/ 154371 w 1101086"/>
              <a:gd name="connsiteY6-238" fmla="*/ 437980 h 1682647"/>
              <a:gd name="connsiteX7-239" fmla="*/ 0 w 1101086"/>
              <a:gd name="connsiteY7-240" fmla="*/ 431473 h 1682647"/>
              <a:gd name="connsiteX0-241" fmla="*/ 0 w 1101086"/>
              <a:gd name="connsiteY0-242" fmla="*/ 431473 h 1682647"/>
              <a:gd name="connsiteX1-243" fmla="*/ 396687 w 1101086"/>
              <a:gd name="connsiteY1-244" fmla="*/ 0 h 1682647"/>
              <a:gd name="connsiteX2-245" fmla="*/ 742872 w 1101086"/>
              <a:gd name="connsiteY2-246" fmla="*/ 449188 h 1682647"/>
              <a:gd name="connsiteX3-247" fmla="*/ 600000 w 1101086"/>
              <a:gd name="connsiteY3-248" fmla="*/ 449698 h 1682647"/>
              <a:gd name="connsiteX4-249" fmla="*/ 1101086 w 1101086"/>
              <a:gd name="connsiteY4-250" fmla="*/ 1363824 h 1682647"/>
              <a:gd name="connsiteX5-251" fmla="*/ 211183 w 1101086"/>
              <a:gd name="connsiteY5-252" fmla="*/ 1682647 h 1682647"/>
              <a:gd name="connsiteX6-253" fmla="*/ 154371 w 1101086"/>
              <a:gd name="connsiteY6-254" fmla="*/ 437980 h 1682647"/>
              <a:gd name="connsiteX7-255" fmla="*/ 0 w 1101086"/>
              <a:gd name="connsiteY7-256" fmla="*/ 431473 h 1682647"/>
              <a:gd name="connsiteX0-257" fmla="*/ 0 w 1101086"/>
              <a:gd name="connsiteY0-258" fmla="*/ 431473 h 1682647"/>
              <a:gd name="connsiteX1-259" fmla="*/ 396687 w 1101086"/>
              <a:gd name="connsiteY1-260" fmla="*/ 0 h 1682647"/>
              <a:gd name="connsiteX2-261" fmla="*/ 742872 w 1101086"/>
              <a:gd name="connsiteY2-262" fmla="*/ 449188 h 1682647"/>
              <a:gd name="connsiteX3-263" fmla="*/ 600000 w 1101086"/>
              <a:gd name="connsiteY3-264" fmla="*/ 449698 h 1682647"/>
              <a:gd name="connsiteX4-265" fmla="*/ 1101086 w 1101086"/>
              <a:gd name="connsiteY4-266" fmla="*/ 1363824 h 1682647"/>
              <a:gd name="connsiteX5-267" fmla="*/ 211183 w 1101086"/>
              <a:gd name="connsiteY5-268" fmla="*/ 1682647 h 1682647"/>
              <a:gd name="connsiteX6-269" fmla="*/ 154371 w 1101086"/>
              <a:gd name="connsiteY6-270" fmla="*/ 437980 h 1682647"/>
              <a:gd name="connsiteX7-271" fmla="*/ 0 w 1101086"/>
              <a:gd name="connsiteY7-272" fmla="*/ 431473 h 1682647"/>
              <a:gd name="connsiteX0-273" fmla="*/ 0 w 1101086"/>
              <a:gd name="connsiteY0-274" fmla="*/ 431473 h 1682647"/>
              <a:gd name="connsiteX1-275" fmla="*/ 396687 w 1101086"/>
              <a:gd name="connsiteY1-276" fmla="*/ 0 h 1682647"/>
              <a:gd name="connsiteX2-277" fmla="*/ 742872 w 1101086"/>
              <a:gd name="connsiteY2-278" fmla="*/ 449188 h 1682647"/>
              <a:gd name="connsiteX3-279" fmla="*/ 600000 w 1101086"/>
              <a:gd name="connsiteY3-280" fmla="*/ 449698 h 1682647"/>
              <a:gd name="connsiteX4-281" fmla="*/ 1101086 w 1101086"/>
              <a:gd name="connsiteY4-282" fmla="*/ 1363824 h 1682647"/>
              <a:gd name="connsiteX5-283" fmla="*/ 211183 w 1101086"/>
              <a:gd name="connsiteY5-284" fmla="*/ 1682647 h 1682647"/>
              <a:gd name="connsiteX6-285" fmla="*/ 154371 w 1101086"/>
              <a:gd name="connsiteY6-286" fmla="*/ 437980 h 1682647"/>
              <a:gd name="connsiteX7-287" fmla="*/ 0 w 1101086"/>
              <a:gd name="connsiteY7-288" fmla="*/ 431473 h 1682647"/>
              <a:gd name="connsiteX0-289" fmla="*/ 0 w 1101086"/>
              <a:gd name="connsiteY0-290" fmla="*/ 431473 h 1682647"/>
              <a:gd name="connsiteX1-291" fmla="*/ 396687 w 1101086"/>
              <a:gd name="connsiteY1-292" fmla="*/ 0 h 1682647"/>
              <a:gd name="connsiteX2-293" fmla="*/ 742872 w 1101086"/>
              <a:gd name="connsiteY2-294" fmla="*/ 449188 h 1682647"/>
              <a:gd name="connsiteX3-295" fmla="*/ 600000 w 1101086"/>
              <a:gd name="connsiteY3-296" fmla="*/ 449698 h 1682647"/>
              <a:gd name="connsiteX4-297" fmla="*/ 1101086 w 1101086"/>
              <a:gd name="connsiteY4-298" fmla="*/ 1363824 h 1682647"/>
              <a:gd name="connsiteX5-299" fmla="*/ 211183 w 1101086"/>
              <a:gd name="connsiteY5-300" fmla="*/ 1682647 h 1682647"/>
              <a:gd name="connsiteX6-301" fmla="*/ 154371 w 1101086"/>
              <a:gd name="connsiteY6-302" fmla="*/ 437980 h 1682647"/>
              <a:gd name="connsiteX7-303" fmla="*/ 0 w 1101086"/>
              <a:gd name="connsiteY7-304" fmla="*/ 431473 h 1682647"/>
              <a:gd name="connsiteX0-305" fmla="*/ 0 w 877005"/>
              <a:gd name="connsiteY0-306" fmla="*/ 431473 h 1682647"/>
              <a:gd name="connsiteX1-307" fmla="*/ 396687 w 877005"/>
              <a:gd name="connsiteY1-308" fmla="*/ 0 h 1682647"/>
              <a:gd name="connsiteX2-309" fmla="*/ 742872 w 877005"/>
              <a:gd name="connsiteY2-310" fmla="*/ 449188 h 1682647"/>
              <a:gd name="connsiteX3-311" fmla="*/ 600000 w 877005"/>
              <a:gd name="connsiteY3-312" fmla="*/ 449698 h 1682647"/>
              <a:gd name="connsiteX4-313" fmla="*/ 877005 w 877005"/>
              <a:gd name="connsiteY4-314" fmla="*/ 1445049 h 1682647"/>
              <a:gd name="connsiteX5-315" fmla="*/ 211183 w 877005"/>
              <a:gd name="connsiteY5-316" fmla="*/ 1682647 h 1682647"/>
              <a:gd name="connsiteX6-317" fmla="*/ 154371 w 877005"/>
              <a:gd name="connsiteY6-318" fmla="*/ 437980 h 1682647"/>
              <a:gd name="connsiteX7-319" fmla="*/ 0 w 877005"/>
              <a:gd name="connsiteY7-320" fmla="*/ 431473 h 1682647"/>
              <a:gd name="connsiteX0-321" fmla="*/ 0 w 917020"/>
              <a:gd name="connsiteY0-322" fmla="*/ 431473 h 1682647"/>
              <a:gd name="connsiteX1-323" fmla="*/ 396687 w 917020"/>
              <a:gd name="connsiteY1-324" fmla="*/ 0 h 1682647"/>
              <a:gd name="connsiteX2-325" fmla="*/ 742872 w 917020"/>
              <a:gd name="connsiteY2-326" fmla="*/ 449188 h 1682647"/>
              <a:gd name="connsiteX3-327" fmla="*/ 600000 w 917020"/>
              <a:gd name="connsiteY3-328" fmla="*/ 449698 h 1682647"/>
              <a:gd name="connsiteX4-329" fmla="*/ 917020 w 917020"/>
              <a:gd name="connsiteY4-330" fmla="*/ 1430545 h 1682647"/>
              <a:gd name="connsiteX5-331" fmla="*/ 211183 w 917020"/>
              <a:gd name="connsiteY5-332" fmla="*/ 1682647 h 1682647"/>
              <a:gd name="connsiteX6-333" fmla="*/ 154371 w 917020"/>
              <a:gd name="connsiteY6-334" fmla="*/ 437980 h 1682647"/>
              <a:gd name="connsiteX7-335" fmla="*/ 0 w 917020"/>
              <a:gd name="connsiteY7-336" fmla="*/ 431473 h 1682647"/>
              <a:gd name="connsiteX0-337" fmla="*/ 0 w 917020"/>
              <a:gd name="connsiteY0-338" fmla="*/ 431473 h 1682647"/>
              <a:gd name="connsiteX1-339" fmla="*/ 396687 w 917020"/>
              <a:gd name="connsiteY1-340" fmla="*/ 0 h 1682647"/>
              <a:gd name="connsiteX2-341" fmla="*/ 742872 w 917020"/>
              <a:gd name="connsiteY2-342" fmla="*/ 449188 h 1682647"/>
              <a:gd name="connsiteX3-343" fmla="*/ 600000 w 917020"/>
              <a:gd name="connsiteY3-344" fmla="*/ 449698 h 1682647"/>
              <a:gd name="connsiteX4-345" fmla="*/ 917020 w 917020"/>
              <a:gd name="connsiteY4-346" fmla="*/ 1430545 h 1682647"/>
              <a:gd name="connsiteX5-347" fmla="*/ 211183 w 917020"/>
              <a:gd name="connsiteY5-348" fmla="*/ 1682647 h 1682647"/>
              <a:gd name="connsiteX6-349" fmla="*/ 154371 w 917020"/>
              <a:gd name="connsiteY6-350" fmla="*/ 437980 h 1682647"/>
              <a:gd name="connsiteX7-351" fmla="*/ 0 w 917020"/>
              <a:gd name="connsiteY7-352" fmla="*/ 431473 h 1682647"/>
              <a:gd name="connsiteX0-353" fmla="*/ 0 w 1001946"/>
              <a:gd name="connsiteY0-354" fmla="*/ 431473 h 1682647"/>
              <a:gd name="connsiteX1-355" fmla="*/ 396687 w 1001946"/>
              <a:gd name="connsiteY1-356" fmla="*/ 0 h 1682647"/>
              <a:gd name="connsiteX2-357" fmla="*/ 742872 w 1001946"/>
              <a:gd name="connsiteY2-358" fmla="*/ 449188 h 1682647"/>
              <a:gd name="connsiteX3-359" fmla="*/ 600000 w 1001946"/>
              <a:gd name="connsiteY3-360" fmla="*/ 449698 h 1682647"/>
              <a:gd name="connsiteX4-361" fmla="*/ 1001946 w 1001946"/>
              <a:gd name="connsiteY4-362" fmla="*/ 1554234 h 1682647"/>
              <a:gd name="connsiteX5-363" fmla="*/ 211183 w 1001946"/>
              <a:gd name="connsiteY5-364" fmla="*/ 1682647 h 1682647"/>
              <a:gd name="connsiteX6-365" fmla="*/ 154371 w 1001946"/>
              <a:gd name="connsiteY6-366" fmla="*/ 437980 h 1682647"/>
              <a:gd name="connsiteX7-367" fmla="*/ 0 w 1001946"/>
              <a:gd name="connsiteY7-368" fmla="*/ 431473 h 1682647"/>
              <a:gd name="connsiteX0-369" fmla="*/ 0 w 1001946"/>
              <a:gd name="connsiteY0-370" fmla="*/ 431473 h 1854320"/>
              <a:gd name="connsiteX1-371" fmla="*/ 396687 w 1001946"/>
              <a:gd name="connsiteY1-372" fmla="*/ 0 h 1854320"/>
              <a:gd name="connsiteX2-373" fmla="*/ 742872 w 1001946"/>
              <a:gd name="connsiteY2-374" fmla="*/ 449188 h 1854320"/>
              <a:gd name="connsiteX3-375" fmla="*/ 600000 w 1001946"/>
              <a:gd name="connsiteY3-376" fmla="*/ 449698 h 1854320"/>
              <a:gd name="connsiteX4-377" fmla="*/ 1001946 w 1001946"/>
              <a:gd name="connsiteY4-378" fmla="*/ 1554234 h 1854320"/>
              <a:gd name="connsiteX5-379" fmla="*/ 300410 w 1001946"/>
              <a:gd name="connsiteY5-380" fmla="*/ 1854320 h 1854320"/>
              <a:gd name="connsiteX6-381" fmla="*/ 154371 w 1001946"/>
              <a:gd name="connsiteY6-382" fmla="*/ 437980 h 1854320"/>
              <a:gd name="connsiteX7-383" fmla="*/ 0 w 1001946"/>
              <a:gd name="connsiteY7-384" fmla="*/ 431473 h 1854320"/>
              <a:gd name="connsiteX0-385" fmla="*/ 0 w 1001946"/>
              <a:gd name="connsiteY0-386" fmla="*/ 431473 h 1891590"/>
              <a:gd name="connsiteX1-387" fmla="*/ 396687 w 1001946"/>
              <a:gd name="connsiteY1-388" fmla="*/ 0 h 1891590"/>
              <a:gd name="connsiteX2-389" fmla="*/ 742872 w 1001946"/>
              <a:gd name="connsiteY2-390" fmla="*/ 449188 h 1891590"/>
              <a:gd name="connsiteX3-391" fmla="*/ 600000 w 1001946"/>
              <a:gd name="connsiteY3-392" fmla="*/ 449698 h 1891590"/>
              <a:gd name="connsiteX4-393" fmla="*/ 1001946 w 1001946"/>
              <a:gd name="connsiteY4-394" fmla="*/ 1554234 h 1891590"/>
              <a:gd name="connsiteX5-395" fmla="*/ 317815 w 1001946"/>
              <a:gd name="connsiteY5-396" fmla="*/ 1891590 h 1891590"/>
              <a:gd name="connsiteX6-397" fmla="*/ 154371 w 1001946"/>
              <a:gd name="connsiteY6-398" fmla="*/ 437980 h 1891590"/>
              <a:gd name="connsiteX7-399" fmla="*/ 0 w 1001946"/>
              <a:gd name="connsiteY7-400" fmla="*/ 431473 h 1891590"/>
              <a:gd name="connsiteX0-401" fmla="*/ 0 w 1001946"/>
              <a:gd name="connsiteY0-402" fmla="*/ 431473 h 1928860"/>
              <a:gd name="connsiteX1-403" fmla="*/ 396687 w 1001946"/>
              <a:gd name="connsiteY1-404" fmla="*/ 0 h 1928860"/>
              <a:gd name="connsiteX2-405" fmla="*/ 742872 w 1001946"/>
              <a:gd name="connsiteY2-406" fmla="*/ 449188 h 1928860"/>
              <a:gd name="connsiteX3-407" fmla="*/ 600000 w 1001946"/>
              <a:gd name="connsiteY3-408" fmla="*/ 449698 h 1928860"/>
              <a:gd name="connsiteX4-409" fmla="*/ 1001946 w 1001946"/>
              <a:gd name="connsiteY4-410" fmla="*/ 1554234 h 1928860"/>
              <a:gd name="connsiteX5-411" fmla="*/ 335220 w 1001946"/>
              <a:gd name="connsiteY5-412" fmla="*/ 1928860 h 1928860"/>
              <a:gd name="connsiteX6-413" fmla="*/ 154371 w 1001946"/>
              <a:gd name="connsiteY6-414" fmla="*/ 437980 h 1928860"/>
              <a:gd name="connsiteX7-415" fmla="*/ 0 w 1001946"/>
              <a:gd name="connsiteY7-416" fmla="*/ 431473 h 19288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1946" h="1928860">
                <a:moveTo>
                  <a:pt x="0" y="431473"/>
                </a:moveTo>
                <a:lnTo>
                  <a:pt x="396687" y="0"/>
                </a:lnTo>
                <a:lnTo>
                  <a:pt x="742872" y="449188"/>
                </a:lnTo>
                <a:lnTo>
                  <a:pt x="600000" y="449698"/>
                </a:lnTo>
                <a:cubicBezTo>
                  <a:pt x="574978" y="639207"/>
                  <a:pt x="789572" y="1346868"/>
                  <a:pt x="1001946" y="1554234"/>
                </a:cubicBezTo>
                <a:lnTo>
                  <a:pt x="335220" y="1928860"/>
                </a:lnTo>
                <a:cubicBezTo>
                  <a:pt x="265523" y="1739419"/>
                  <a:pt x="-1847" y="1030036"/>
                  <a:pt x="154371" y="437980"/>
                </a:cubicBezTo>
                <a:lnTo>
                  <a:pt x="0" y="431473"/>
                </a:lnTo>
                <a:close/>
              </a:path>
            </a:pathLst>
          </a:custGeom>
          <a:gradFill>
            <a:gsLst>
              <a:gs pos="100000">
                <a:srgbClr val="80A6D0"/>
              </a:gs>
              <a:gs pos="0">
                <a:srgbClr val="3663B5"/>
              </a:gs>
              <a:gs pos="84000">
                <a:srgbClr val="4774B6">
                  <a:alpha val="100000"/>
                </a:srgbClr>
              </a:gs>
              <a:gs pos="28000">
                <a:srgbClr val="2754A7"/>
              </a:gs>
              <a:gs pos="45000">
                <a:srgbClr val="0E419C"/>
              </a:gs>
            </a:gsLst>
            <a:lin ang="13500000"/>
          </a:gradFill>
          <a:ln w="3175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37000">
                  <a:srgbClr val="FFFFFF"/>
                </a:gs>
                <a:gs pos="7100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</a:gsLst>
              <a:lin ang="1614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600" b="1" spc="100">
              <a:solidFill>
                <a:srgbClr val="DEEBF7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 rot="1440000">
            <a:off x="7893685" y="3286760"/>
            <a:ext cx="928370" cy="946785"/>
          </a:xfrm>
          <a:prstGeom prst="rect">
            <a:avLst/>
          </a:prstGeom>
          <a:gradFill>
            <a:gsLst>
              <a:gs pos="55000">
                <a:srgbClr val="FFFFFF">
                  <a:alpha val="63000"/>
                </a:srgbClr>
              </a:gs>
              <a:gs pos="1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3">
            <a:alphaModFix amt="80000"/>
            <a:lum bright="12000" contrast="-6000"/>
          </a:blip>
          <a:stretch>
            <a:fillRect/>
          </a:stretch>
        </p:blipFill>
        <p:spPr>
          <a:xfrm>
            <a:off x="5254625" y="3317240"/>
            <a:ext cx="2632710" cy="1378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</a:blip>
          <a:stretch>
            <a:fillRect/>
          </a:stretch>
        </p:blipFill>
        <p:spPr>
          <a:xfrm>
            <a:off x="4644390" y="2809240"/>
            <a:ext cx="1636395" cy="139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文本框 26"/>
          <p:cNvSpPr txBox="1"/>
          <p:nvPr/>
        </p:nvSpPr>
        <p:spPr>
          <a:xfrm>
            <a:off x="6180455" y="2947670"/>
            <a:ext cx="3127375" cy="6438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石英砂</a:t>
            </a:r>
          </a:p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主要成分：</a:t>
            </a:r>
            <a:r>
              <a:rPr lang="en-US" altLang="zh-CN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SiO</a:t>
            </a:r>
            <a:r>
              <a:rPr lang="en-US" altLang="zh-CN" sz="2000" b="1" spc="120" baseline="-2500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420735" y="3353435"/>
            <a:ext cx="2015490" cy="4756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4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迄今为止人类能够</a:t>
            </a:r>
          </a:p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4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提取的最纯物质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4601210" y="5153025"/>
            <a:ext cx="5748020" cy="1085215"/>
          </a:xfrm>
          <a:prstGeom prst="roundRect">
            <a:avLst>
              <a:gd name="adj" fmla="val 32007"/>
            </a:avLst>
          </a:prstGeom>
          <a:solidFill>
            <a:srgbClr val="90BCEA">
              <a:alpha val="40000"/>
            </a:srgbClr>
          </a:solidFill>
          <a:effectLst>
            <a:softEdge rad="63500"/>
          </a:effectLst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太阳能级多晶硅：99.999％（</a:t>
            </a:r>
            <a:r>
              <a:rPr lang="en-US" altLang="zh-CN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5N</a:t>
            </a:r>
            <a:r>
              <a:rPr lang="zh-CN" altLang="en-US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  <a:p>
            <a:pPr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电子级多晶硅：99.999999999％（11</a:t>
            </a:r>
            <a:r>
              <a:rPr lang="en-US" altLang="zh-CN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</a:t>
            </a:r>
            <a:r>
              <a:rPr lang="zh-CN" altLang="en-US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0" y="6145530"/>
            <a:ext cx="12204700" cy="712470"/>
            <a:chOff x="0" y="9678"/>
            <a:chExt cx="19220" cy="1122"/>
          </a:xfrm>
        </p:grpSpPr>
        <p:sp>
          <p:nvSpPr>
            <p:cNvPr id="36" name="TextBox 7"/>
            <p:cNvSpPr txBox="1"/>
            <p:nvPr/>
          </p:nvSpPr>
          <p:spPr>
            <a:xfrm>
              <a:off x="0" y="9805"/>
              <a:ext cx="19221" cy="9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1" h="1357">
                  <a:moveTo>
                    <a:pt x="15900" y="0"/>
                  </a:moveTo>
                  <a:lnTo>
                    <a:pt x="19220" y="0"/>
                  </a:lnTo>
                  <a:lnTo>
                    <a:pt x="19220" y="596"/>
                  </a:lnTo>
                  <a:lnTo>
                    <a:pt x="19221" y="596"/>
                  </a:lnTo>
                  <a:lnTo>
                    <a:pt x="19221" y="1357"/>
                  </a:lnTo>
                  <a:lnTo>
                    <a:pt x="0" y="1357"/>
                  </a:lnTo>
                  <a:lnTo>
                    <a:pt x="0" y="596"/>
                  </a:lnTo>
                  <a:lnTo>
                    <a:pt x="15304" y="596"/>
                  </a:lnTo>
                  <a:lnTo>
                    <a:pt x="15900" y="0"/>
                  </a:lnTo>
                  <a:close/>
                </a:path>
              </a:pathLst>
            </a:cu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solidFill>
                <a:srgbClr val="2E4D9C"/>
              </a:solidFill>
            </a:ln>
            <a:effectLst>
              <a:outerShdw blurRad="50800" dist="38100" dir="13500000" algn="br" rotWithShape="0">
                <a:prstClr val="black">
                  <a:alpha val="15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15">
              <a:lum bright="100000"/>
            </a:blip>
            <a:srcRect l="24465"/>
            <a:stretch>
              <a:fillRect/>
            </a:stretch>
          </p:blipFill>
          <p:spPr>
            <a:xfrm>
              <a:off x="15978" y="9678"/>
              <a:ext cx="3243" cy="1122"/>
            </a:xfrm>
            <a:prstGeom prst="rect">
              <a:avLst/>
            </a:prstGeom>
          </p:spPr>
        </p:pic>
      </p:grpSp>
      <p:pic>
        <p:nvPicPr>
          <p:cNvPr id="116" name="图片 115"/>
          <p:cNvPicPr/>
          <p:nvPr/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243185" y="2809875"/>
            <a:ext cx="1699895" cy="156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10521950" y="4091940"/>
            <a:ext cx="1307465" cy="475615"/>
          </a:xfrm>
          <a:prstGeom prst="roundRect">
            <a:avLst/>
          </a:prstGeom>
          <a:solidFill>
            <a:schemeClr val="bg1">
              <a:alpha val="89000"/>
            </a:schemeClr>
          </a:solidFill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硅单晶</a:t>
            </a:r>
            <a:r>
              <a:rPr lang="en-US" altLang="zh-CN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 Si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0502900" y="5669915"/>
            <a:ext cx="1380490" cy="475615"/>
          </a:xfrm>
          <a:prstGeom prst="roundRect">
            <a:avLst/>
          </a:prstGeom>
          <a:noFill/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8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</a:rPr>
              <a:t>半导体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8479155" y="3630930"/>
            <a:ext cx="2634615" cy="203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64980" y="585978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电阻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1055" y="1064260"/>
            <a:ext cx="8010525" cy="52787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/>
          <p:cNvSpPr/>
          <p:nvPr/>
        </p:nvSpPr>
        <p:spPr>
          <a:xfrm>
            <a:off x="6742430" y="684530"/>
            <a:ext cx="1318260" cy="170243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408545" y="4596765"/>
            <a:ext cx="2338705" cy="958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30555" y="1249045"/>
            <a:ext cx="6525895" cy="1803400"/>
            <a:chOff x="1150" y="5311"/>
            <a:chExt cx="10277" cy="2840"/>
          </a:xfrm>
        </p:grpSpPr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274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光敏电阻</a:t>
              </a:r>
            </a:p>
          </p:txBody>
        </p:sp>
        <p:sp>
          <p:nvSpPr>
            <p:cNvPr id="15" name="矩形 14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11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光敏电阻是阻值可以随光线照射的强弱变化而变化一种器件，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当光线照射强时，呈现的电阻值小，光线照射弱时，电阻值大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30565" y="3833495"/>
            <a:ext cx="1676400" cy="1036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664335" y="3545840"/>
            <a:ext cx="1879600" cy="135255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60765" y="501967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2118360" y="5014595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5424805" y="501459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735195" y="3833495"/>
            <a:ext cx="2077720" cy="111125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8176260" y="1599392"/>
            <a:ext cx="2528570" cy="9230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光敏电阻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/>
          <p:cNvSpPr/>
          <p:nvPr/>
        </p:nvSpPr>
        <p:spPr>
          <a:xfrm>
            <a:off x="6930390" y="1959610"/>
            <a:ext cx="1332230" cy="1149985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7926070" cy="2106930"/>
            <a:chOff x="1150" y="5311"/>
            <a:chExt cx="12482" cy="3318"/>
          </a:xfrm>
        </p:grpSpPr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1510" y="6035"/>
              <a:ext cx="12122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是一个能够储存电能的元件。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3898265"/>
            <a:ext cx="2065655" cy="1346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3898265"/>
            <a:ext cx="1257300" cy="109728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958850" y="3317240"/>
            <a:ext cx="3838575" cy="255714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9688195" y="527812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5349240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7298055" y="527812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3949065"/>
            <a:ext cx="1520190" cy="1128395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7790815" y="1165413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请挑出两个标有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/>
          <p:cNvSpPr/>
          <p:nvPr/>
        </p:nvSpPr>
        <p:spPr>
          <a:xfrm>
            <a:off x="7093585" y="5298440"/>
            <a:ext cx="1637030" cy="7670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730250" y="1257935"/>
            <a:ext cx="9918700" cy="2326640"/>
            <a:chOff x="1150" y="5311"/>
            <a:chExt cx="10277" cy="3664"/>
          </a:xfrm>
        </p:grpSpPr>
        <p:sp>
          <p:nvSpPr>
            <p:cNvPr id="35" name="矩形 34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4668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三极管（晶体管）</a:t>
              </a:r>
            </a:p>
          </p:txBody>
        </p:sp>
        <p:sp>
          <p:nvSpPr>
            <p:cNvPr id="36" name="矩形 35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三极管是构成集成电路的基石，它有3个引脚，分别为基极(用字母b或B表示)、集电极(用字母c或C表示)、发射极(用字母e或E表示)。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基极电流的大小可以控制集电极和发射极电流的大小，且基极电流远小于集电极和发射极。因此，三极管的其中一个主要功能就是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放大电信号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</p:grpSp>
      <p:pic>
        <p:nvPicPr>
          <p:cNvPr id="37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467725" y="3698875"/>
            <a:ext cx="1741805" cy="157861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27072"/>
          <a:stretch>
            <a:fillRect/>
          </a:stretch>
        </p:blipFill>
        <p:spPr>
          <a:xfrm>
            <a:off x="1798320" y="3930650"/>
            <a:ext cx="1590040" cy="13468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426075" y="4264025"/>
            <a:ext cx="1138555" cy="78803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8340090" y="553720"/>
            <a:ext cx="2882265" cy="9196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请挑出一个标有</a:t>
            </a:r>
          </a:p>
          <a:p>
            <a:pPr algn="ctr"/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“9013”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的三极管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/>
          <p:cNvSpPr/>
          <p:nvPr/>
        </p:nvSpPr>
        <p:spPr>
          <a:xfrm>
            <a:off x="8589010" y="4235450"/>
            <a:ext cx="1637030" cy="7670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9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9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扬声器</a:t>
              </a:r>
            </a:p>
          </p:txBody>
        </p:sp>
        <p:sp>
          <p:nvSpPr>
            <p:cNvPr id="14" name="矩形 13"/>
            <p:cNvSpPr/>
            <p:nvPr>
              <p:custDataLst>
                <p:tags r:id="rId6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扬声器俗称喇叭，也是电器设备中常见的器件，是一种将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电信号转换为声信号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的电子设备。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2195" y="3586480"/>
            <a:ext cx="3695065" cy="14433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3320" y="3696335"/>
            <a:ext cx="2183130" cy="15208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5145" y="3586480"/>
            <a:ext cx="1940560" cy="15005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93380" y="709930"/>
            <a:ext cx="2093595" cy="51018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请挑出扬声器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0" y="2540"/>
            <a:ext cx="12192000" cy="6640830"/>
            <a:chOff x="0" y="4"/>
            <a:chExt cx="19200" cy="10458"/>
          </a:xfrm>
        </p:grpSpPr>
        <p:sp>
          <p:nvSpPr>
            <p:cNvPr id="6" name="iṡḻîdê"/>
            <p:cNvSpPr/>
            <p:nvPr>
              <p:custDataLst>
                <p:tags r:id="rId4"/>
              </p:custDataLst>
            </p:nvPr>
          </p:nvSpPr>
          <p:spPr>
            <a:xfrm>
              <a:off x="0" y="4"/>
              <a:ext cx="19200" cy="6550"/>
            </a:xfrm>
            <a:prstGeom prst="rect">
              <a:avLst/>
            </a:prstGeom>
            <a:solidFill>
              <a:srgbClr val="0E419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iš1íḍè"/>
            <p:cNvSpPr/>
            <p:nvPr>
              <p:custDataLst>
                <p:tags r:id="rId5"/>
              </p:custDataLst>
            </p:nvPr>
          </p:nvSpPr>
          <p:spPr>
            <a:xfrm>
              <a:off x="459" y="1620"/>
              <a:ext cx="18282" cy="8843"/>
            </a:xfrm>
            <a:prstGeom prst="snip1Rect">
              <a:avLst>
                <a:gd name="adj" fmla="val 140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芯片企业创始人讲座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42875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行业竞赛：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第四届全国大学生集成电路创新大赛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2" algn="just">
                <a:lnSpc>
                  <a:spcPct val="150000"/>
                </a:lnSpc>
              </a:pP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   	1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个一等奖，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个二等奖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“华为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2394" y="239395"/>
            <a:ext cx="7324607" cy="706120"/>
            <a:chOff x="716109" y="212377"/>
            <a:chExt cx="7324723" cy="705885"/>
          </a:xfrm>
        </p:grpSpPr>
        <p:sp>
          <p:nvSpPr>
            <p:cNvPr id="31" name="文本框 30"/>
            <p:cNvSpPr txBox="1"/>
            <p:nvPr/>
          </p:nvSpPr>
          <p:spPr>
            <a:xfrm>
              <a:off x="716109" y="212377"/>
              <a:ext cx="7324723" cy="7058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半导体、芯片、集成电路</a:t>
              </a:r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?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</p:grpSp>
      <p:grpSp>
        <p:nvGrpSpPr>
          <p:cNvPr id="5" name="组合 4"/>
          <p:cNvGrpSpPr/>
          <p:nvPr/>
        </p:nvGrpSpPr>
        <p:grpSpPr>
          <a:xfrm>
            <a:off x="0" y="0"/>
            <a:ext cx="1282700" cy="1278890"/>
            <a:chOff x="0" y="0"/>
            <a:chExt cx="2020" cy="2014"/>
          </a:xfrm>
        </p:grpSpPr>
        <p:sp>
          <p:nvSpPr>
            <p:cNvPr id="13" name="剪去单角的矩形 12"/>
            <p:cNvSpPr/>
            <p:nvPr/>
          </p:nvSpPr>
          <p:spPr>
            <a:xfrm flipV="1">
              <a:off x="0" y="0"/>
              <a:ext cx="2021" cy="2014"/>
            </a:xfrm>
            <a:prstGeom prst="snip1Rect">
              <a:avLst>
                <a:gd name="adj" fmla="val 38629"/>
              </a:avLst>
            </a:prstGeom>
            <a:solidFill>
              <a:srgbClr val="1D41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 descr="复旦大学微电子学院芯创讲师团"/>
            <p:cNvPicPr>
              <a:picLocks noChangeAspect="1"/>
            </p:cNvPicPr>
            <p:nvPr/>
          </p:nvPicPr>
          <p:blipFill>
            <a:blip r:embed="rId8">
              <a:lum bright="100000" contrast="-24000"/>
            </a:blip>
            <a:srcRect l="24353" t="13598" r="23764" b="35672"/>
            <a:stretch>
              <a:fillRect/>
            </a:stretch>
          </p:blipFill>
          <p:spPr>
            <a:xfrm>
              <a:off x="222" y="235"/>
              <a:ext cx="1505" cy="1473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 rot="5400000">
            <a:off x="7418070" y="-376555"/>
            <a:ext cx="1583055" cy="6490335"/>
          </a:xfrm>
          <a:prstGeom prst="rect">
            <a:avLst/>
          </a:prstGeom>
          <a:gradFill>
            <a:gsLst>
              <a:gs pos="3000">
                <a:schemeClr val="bg1">
                  <a:alpha val="0"/>
                </a:schemeClr>
              </a:gs>
              <a:gs pos="4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 txBox="1">
            <a:spLocks noGrp="1"/>
          </p:cNvSpPr>
          <p:nvPr>
            <p:ph type="title" idx="4294967295"/>
          </p:nvPr>
        </p:nvSpPr>
        <p:spPr>
          <a:xfrm>
            <a:off x="730250" y="1210310"/>
            <a:ext cx="4954270" cy="561340"/>
          </a:xfrm>
          <a:noFill/>
        </p:spPr>
        <p:txBody>
          <a:bodyPr wrap="square">
            <a:noAutofit/>
          </a:bodyPr>
          <a:lstStyle/>
          <a:p>
            <a:pPr marL="3429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sz="24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半导体</a:t>
            </a:r>
          </a:p>
        </p:txBody>
      </p:sp>
      <p:sp>
        <p:nvSpPr>
          <p:cNvPr id="12" name="矩形 11"/>
          <p:cNvSpPr/>
          <p:nvPr/>
        </p:nvSpPr>
        <p:spPr>
          <a:xfrm>
            <a:off x="958850" y="1656080"/>
            <a:ext cx="6986905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指常温下导电性能介于导体与绝缘体之间的材料。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由于人类生产的大部分半导体材料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用于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制造芯片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，因此常用半导体代指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芯片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9995" y="2521242"/>
            <a:ext cx="2964180" cy="4603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sz="24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芯片（集成电路）</a:t>
            </a:r>
          </a:p>
        </p:txBody>
      </p:sp>
      <p:sp>
        <p:nvSpPr>
          <p:cNvPr id="15" name="矩形 14"/>
          <p:cNvSpPr/>
          <p:nvPr/>
        </p:nvSpPr>
        <p:spPr>
          <a:xfrm>
            <a:off x="958850" y="2912745"/>
            <a:ext cx="6893560" cy="112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25000"/>
              </a:lnSpc>
              <a:buFont typeface="Arial" panose="020B0604020202020204" pitchFamily="34" charset="0"/>
              <a:buChar char="•"/>
              <a:tabLst>
                <a:tab pos="6088380" algn="l"/>
              </a:tabLst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集成电路（integrated circuit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，简称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，也可称为芯片。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是一种微型电子器件。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760" y="2768600"/>
            <a:ext cx="2046605" cy="13652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32900" y="1084580"/>
            <a:ext cx="2346960" cy="152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4" name="任意多边形: 形状 537"/>
          <p:cNvSpPr/>
          <p:nvPr>
            <p:custDataLst>
              <p:tags r:id="rId1"/>
            </p:custDataLst>
          </p:nvPr>
        </p:nvSpPr>
        <p:spPr>
          <a:xfrm rot="5400000">
            <a:off x="3764280" y="3987165"/>
            <a:ext cx="646430" cy="2000250"/>
          </a:xfrm>
          <a:custGeom>
            <a:avLst/>
            <a:gdLst>
              <a:gd name="connsiteX0" fmla="*/ 202633 w 416172"/>
              <a:gd name="connsiteY0" fmla="*/ 0 h 485927"/>
              <a:gd name="connsiteX1" fmla="*/ 374083 w 416172"/>
              <a:gd name="connsiteY1" fmla="*/ 157551 h 485927"/>
              <a:gd name="connsiteX2" fmla="*/ 294275 w 416172"/>
              <a:gd name="connsiteY2" fmla="*/ 157551 h 485927"/>
              <a:gd name="connsiteX3" fmla="*/ 306015 w 416172"/>
              <a:gd name="connsiteY3" fmla="*/ 222549 h 485927"/>
              <a:gd name="connsiteX4" fmla="*/ 416172 w 416172"/>
              <a:gd name="connsiteY4" fmla="*/ 485927 h 485927"/>
              <a:gd name="connsiteX5" fmla="*/ 0 w 416172"/>
              <a:gd name="connsiteY5" fmla="*/ 485927 h 485927"/>
              <a:gd name="connsiteX6" fmla="*/ 112166 w 416172"/>
              <a:gd name="connsiteY6" fmla="*/ 219870 h 485927"/>
              <a:gd name="connsiteX7" fmla="*/ 122329 w 416172"/>
              <a:gd name="connsiteY7" fmla="*/ 157551 h 485927"/>
              <a:gd name="connsiteX8" fmla="*/ 31183 w 416172"/>
              <a:gd name="connsiteY8" fmla="*/ 157551 h 485927"/>
              <a:gd name="connsiteX9" fmla="*/ 202633 w 416172"/>
              <a:gd name="connsiteY9" fmla="*/ 0 h 4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172" h="485927">
                <a:moveTo>
                  <a:pt x="202633" y="0"/>
                </a:moveTo>
                <a:cubicBezTo>
                  <a:pt x="238352" y="59661"/>
                  <a:pt x="269308" y="105034"/>
                  <a:pt x="374083" y="157551"/>
                </a:cubicBezTo>
                <a:lnTo>
                  <a:pt x="294275" y="157551"/>
                </a:lnTo>
                <a:lnTo>
                  <a:pt x="306015" y="222549"/>
                </a:lnTo>
                <a:cubicBezTo>
                  <a:pt x="326661" y="313020"/>
                  <a:pt x="361370" y="404832"/>
                  <a:pt x="416172" y="485927"/>
                </a:cubicBezTo>
                <a:lnTo>
                  <a:pt x="0" y="485927"/>
                </a:lnTo>
                <a:cubicBezTo>
                  <a:pt x="54801" y="401260"/>
                  <a:pt x="92191" y="308555"/>
                  <a:pt x="112166" y="219870"/>
                </a:cubicBezTo>
                <a:lnTo>
                  <a:pt x="122329" y="157551"/>
                </a:lnTo>
                <a:lnTo>
                  <a:pt x="31183" y="157551"/>
                </a:lnTo>
                <a:cubicBezTo>
                  <a:pt x="131195" y="107415"/>
                  <a:pt x="181202" y="45373"/>
                  <a:pt x="202633" y="0"/>
                </a:cubicBezTo>
                <a:close/>
              </a:path>
            </a:pathLst>
          </a:custGeom>
          <a:gradFill>
            <a:gsLst>
              <a:gs pos="100000">
                <a:srgbClr val="80A6D0"/>
              </a:gs>
              <a:gs pos="0">
                <a:srgbClr val="3663B5"/>
              </a:gs>
              <a:gs pos="84000">
                <a:srgbClr val="4774B6">
                  <a:alpha val="100000"/>
                </a:srgbClr>
              </a:gs>
              <a:gs pos="28000">
                <a:srgbClr val="2754A7"/>
              </a:gs>
              <a:gs pos="45000">
                <a:srgbClr val="0E419C"/>
              </a:gs>
            </a:gsLst>
            <a:lin ang="13500000"/>
          </a:gradFill>
          <a:ln w="3175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37000">
                  <a:srgbClr val="FFFFFF"/>
                </a:gs>
                <a:gs pos="7100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</a:gsLst>
              <a:lin ang="1614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600" b="1" spc="100">
              <a:solidFill>
                <a:srgbClr val="DEEBF7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77515" y="4318635"/>
            <a:ext cx="868045" cy="1215390"/>
          </a:xfrm>
          <a:prstGeom prst="rect">
            <a:avLst/>
          </a:prstGeom>
          <a:gradFill>
            <a:gsLst>
              <a:gs pos="1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/>
          <p:cNvSpPr txBox="1"/>
          <p:nvPr>
            <p:custDataLst>
              <p:tags r:id="rId2"/>
            </p:custDataLst>
          </p:nvPr>
        </p:nvSpPr>
        <p:spPr>
          <a:xfrm>
            <a:off x="972185" y="4544695"/>
            <a:ext cx="1959610" cy="895985"/>
          </a:xfrm>
          <a:prstGeom prst="roundRect">
            <a:avLst>
              <a:gd name="adj" fmla="val 44069"/>
            </a:avLst>
          </a:prstGeom>
          <a:solidFill>
            <a:srgbClr val="CBDBEC">
              <a:alpha val="75000"/>
            </a:srgbClr>
          </a:solidFill>
          <a:effectLst>
            <a:softEdge rad="38100"/>
          </a:effectLst>
        </p:spPr>
        <p:txBody>
          <a:bodyPr wrap="square" tIns="0" bIns="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173B8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复杂</a:t>
            </a:r>
          </a:p>
          <a:p>
            <a:pPr lvl="0" indent="0" algn="ctr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173B8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电路系统</a:t>
            </a:r>
          </a:p>
        </p:txBody>
      </p:sp>
      <p:sp>
        <p:nvSpPr>
          <p:cNvPr id="48" name="文本框 47"/>
          <p:cNvSpPr txBox="1"/>
          <p:nvPr>
            <p:custDataLst>
              <p:tags r:id="rId3"/>
            </p:custDataLst>
          </p:nvPr>
        </p:nvSpPr>
        <p:spPr>
          <a:xfrm>
            <a:off x="5212715" y="4537710"/>
            <a:ext cx="1959610" cy="895985"/>
          </a:xfrm>
          <a:prstGeom prst="roundRect">
            <a:avLst>
              <a:gd name="adj" fmla="val 44069"/>
            </a:avLst>
          </a:prstGeom>
          <a:solidFill>
            <a:srgbClr val="CBDBEC">
              <a:alpha val="75000"/>
            </a:srgbClr>
          </a:solidFill>
          <a:effectLst>
            <a:softEdge rad="38100"/>
          </a:effectLst>
        </p:spPr>
        <p:txBody>
          <a:bodyPr wrap="square" tIns="0" bIns="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173B8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微型</a:t>
            </a:r>
          </a:p>
          <a:p>
            <a:pPr lvl="0" indent="0" algn="ctr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173B8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电子器件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0" y="6145530"/>
            <a:ext cx="12204700" cy="712470"/>
            <a:chOff x="0" y="9678"/>
            <a:chExt cx="19220" cy="1122"/>
          </a:xfrm>
        </p:grpSpPr>
        <p:sp>
          <p:nvSpPr>
            <p:cNvPr id="36" name="TextBox 7"/>
            <p:cNvSpPr txBox="1"/>
            <p:nvPr/>
          </p:nvSpPr>
          <p:spPr>
            <a:xfrm>
              <a:off x="0" y="9805"/>
              <a:ext cx="19221" cy="9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1" h="1357">
                  <a:moveTo>
                    <a:pt x="15900" y="0"/>
                  </a:moveTo>
                  <a:lnTo>
                    <a:pt x="19220" y="0"/>
                  </a:lnTo>
                  <a:lnTo>
                    <a:pt x="19220" y="596"/>
                  </a:lnTo>
                  <a:lnTo>
                    <a:pt x="19221" y="596"/>
                  </a:lnTo>
                  <a:lnTo>
                    <a:pt x="19221" y="1357"/>
                  </a:lnTo>
                  <a:lnTo>
                    <a:pt x="0" y="1357"/>
                  </a:lnTo>
                  <a:lnTo>
                    <a:pt x="0" y="596"/>
                  </a:lnTo>
                  <a:lnTo>
                    <a:pt x="15304" y="596"/>
                  </a:lnTo>
                  <a:lnTo>
                    <a:pt x="15900" y="0"/>
                  </a:lnTo>
                  <a:close/>
                </a:path>
              </a:pathLst>
            </a:cu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solidFill>
                <a:srgbClr val="2E4D9C"/>
              </a:solidFill>
            </a:ln>
            <a:effectLst>
              <a:outerShdw blurRad="50800" dist="38100" dir="13500000" algn="br" rotWithShape="0">
                <a:prstClr val="black">
                  <a:alpha val="15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11">
              <a:lum bright="100000"/>
            </a:blip>
            <a:srcRect l="24465"/>
            <a:stretch>
              <a:fillRect/>
            </a:stretch>
          </p:blipFill>
          <p:spPr>
            <a:xfrm>
              <a:off x="15978" y="9678"/>
              <a:ext cx="3243" cy="1122"/>
            </a:xfrm>
            <a:prstGeom prst="rect">
              <a:avLst/>
            </a:prstGeom>
          </p:spPr>
        </p:pic>
      </p:grpSp>
      <p:sp>
        <p:nvSpPr>
          <p:cNvPr id="49" name="文本框 48"/>
          <p:cNvSpPr txBox="1"/>
          <p:nvPr/>
        </p:nvSpPr>
        <p:spPr>
          <a:xfrm>
            <a:off x="2964180" y="4248785"/>
            <a:ext cx="1239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4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汇</a:t>
            </a:r>
            <a:r>
              <a:rPr lang="en-US" altLang="zh-CN" sz="14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24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</a:t>
            </a:r>
            <a:r>
              <a:rPr lang="en-US" altLang="zh-CN" sz="20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sz="2400" b="1" spc="120" dirty="0">
              <a:gradFill>
                <a:gsLst>
                  <a:gs pos="39000">
                    <a:srgbClr val="0E419C"/>
                  </a:gs>
                  <a:gs pos="100000">
                    <a:srgbClr val="4F7FC3">
                      <a:alpha val="100000"/>
                    </a:srgbClr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9817735" y="4295140"/>
            <a:ext cx="1865630" cy="116649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3858895" y="4248785"/>
            <a:ext cx="1031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(合)</a:t>
            </a:r>
            <a:r>
              <a:rPr lang="zh-CN" altLang="en-US" sz="24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</a:t>
            </a:r>
          </a:p>
        </p:txBody>
      </p:sp>
      <p:pic>
        <p:nvPicPr>
          <p:cNvPr id="3" name="http://photo-static-api.fotomore.com/creative/vcg/veer/400/new/VCG41N647459184.jpg?uid=386&amp;timestamp=1716080783&amp;sign=0cc536c1f7dfcf6920e481f685d1cacd" descr="带有处理器的电子电路板"/>
          <p:cNvPicPr>
            <a:picLocks noChangeAspect="1"/>
          </p:cNvPicPr>
          <p:nvPr/>
        </p:nvPicPr>
        <p:blipFill>
          <a:blip r:embed="rId13"/>
          <a:srcRect l="4108" t="8818" r="5089" b="7252"/>
          <a:stretch>
            <a:fillRect/>
          </a:stretch>
        </p:blipFill>
        <p:spPr bwMode="auto">
          <a:xfrm>
            <a:off x="7712075" y="4868545"/>
            <a:ext cx="1880870" cy="11906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文本框 28"/>
          <p:cNvSpPr txBox="1"/>
          <p:nvPr/>
        </p:nvSpPr>
        <p:spPr>
          <a:xfrm>
            <a:off x="8859520" y="1084580"/>
            <a:ext cx="796925" cy="475615"/>
          </a:xfrm>
          <a:prstGeom prst="roundRect">
            <a:avLst/>
          </a:prstGeom>
          <a:noFill/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硅棒</a:t>
            </a:r>
          </a:p>
        </p:txBody>
      </p:sp>
      <p:sp>
        <p:nvSpPr>
          <p:cNvPr id="4" name="弧形 3"/>
          <p:cNvSpPr/>
          <p:nvPr/>
        </p:nvSpPr>
        <p:spPr>
          <a:xfrm>
            <a:off x="9351645" y="1832610"/>
            <a:ext cx="1080000" cy="1080000"/>
          </a:xfrm>
          <a:prstGeom prst="arc">
            <a:avLst>
              <a:gd name="adj1" fmla="val 1802491"/>
              <a:gd name="adj2" fmla="val 5039796"/>
            </a:avLst>
          </a:prstGeom>
          <a:ln w="3492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0146030" y="2862580"/>
            <a:ext cx="1634490" cy="4756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切片、外延、</a:t>
            </a:r>
            <a:r>
              <a:rPr lang="zh-CN" altLang="en-US" sz="1200" b="1" spc="12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光刻</a:t>
            </a:r>
            <a:r>
              <a:rPr lang="zh-CN" altLang="en-US" sz="12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、薄膜生长等工艺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58760" y="4067175"/>
            <a:ext cx="1588135" cy="475615"/>
          </a:xfrm>
          <a:prstGeom prst="roundRect">
            <a:avLst/>
          </a:prstGeom>
          <a:noFill/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晶圆</a:t>
            </a:r>
            <a:r>
              <a:rPr lang="en-US" altLang="zh-CN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wafer</a:t>
            </a:r>
          </a:p>
        </p:txBody>
      </p:sp>
      <p:sp>
        <p:nvSpPr>
          <p:cNvPr id="11" name="弧形 10"/>
          <p:cNvSpPr/>
          <p:nvPr/>
        </p:nvSpPr>
        <p:spPr>
          <a:xfrm>
            <a:off x="9290685" y="3788410"/>
            <a:ext cx="1080000" cy="1080000"/>
          </a:xfrm>
          <a:prstGeom prst="arc">
            <a:avLst>
              <a:gd name="adj1" fmla="val 17229647"/>
              <a:gd name="adj2" fmla="val 21017272"/>
            </a:avLst>
          </a:prstGeom>
          <a:ln w="3492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70820" y="3949065"/>
            <a:ext cx="643890" cy="3460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切割</a:t>
            </a:r>
          </a:p>
        </p:txBody>
      </p:sp>
      <p:sp>
        <p:nvSpPr>
          <p:cNvPr id="19" name="弧形 18"/>
          <p:cNvSpPr/>
          <p:nvPr/>
        </p:nvSpPr>
        <p:spPr>
          <a:xfrm>
            <a:off x="9351645" y="4680585"/>
            <a:ext cx="1080000" cy="1080000"/>
          </a:xfrm>
          <a:prstGeom prst="arc">
            <a:avLst>
              <a:gd name="adj1" fmla="val 2177293"/>
              <a:gd name="adj2" fmla="val 6610919"/>
            </a:avLst>
          </a:prstGeom>
          <a:ln w="3492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048875" y="5678170"/>
            <a:ext cx="537845" cy="3321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封装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532110" y="5433695"/>
            <a:ext cx="1047750" cy="475615"/>
          </a:xfrm>
          <a:prstGeom prst="roundRect">
            <a:avLst/>
          </a:prstGeom>
          <a:noFill/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芯片</a:t>
            </a:r>
            <a:r>
              <a:rPr lang="en-US" altLang="zh-CN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die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003540" y="6002655"/>
            <a:ext cx="1348105" cy="475615"/>
          </a:xfrm>
          <a:prstGeom prst="roundRect">
            <a:avLst/>
          </a:prstGeom>
          <a:noFill/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成品芯片</a:t>
            </a:r>
            <a:endParaRPr lang="en-US" altLang="zh-CN" sz="2000" b="1" spc="12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/>
          <p:cNvSpPr/>
          <p:nvPr/>
        </p:nvSpPr>
        <p:spPr>
          <a:xfrm>
            <a:off x="8737600" y="3107055"/>
            <a:ext cx="1637030" cy="10858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965" y="927735"/>
            <a:ext cx="3572510" cy="4605655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8187055" y="563880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3104515" y="563880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3" name="图片 2" descr="c10666c9d060da6a550ca46783485dd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075"/>
          <a:stretch>
            <a:fillRect/>
          </a:stretch>
        </p:blipFill>
        <p:spPr>
          <a:xfrm rot="16200000">
            <a:off x="1168400" y="2257425"/>
            <a:ext cx="4450715" cy="26943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26481-7ABD-5433-5CED-1F337C593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>
            <a:extLst>
              <a:ext uri="{FF2B5EF4-FFF2-40B4-BE49-F238E27FC236}">
                <a16:creationId xmlns:a16="http://schemas.microsoft.com/office/drawing/2014/main" id="{303D6844-4385-751E-59A1-D45D14DC9F2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808CC48-8810-81D5-F096-17245046019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7BA0DA-225B-20ED-9F1E-A65F42434E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6A3D7BE-3FD9-04F2-1438-56C4D18D3C5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DB24C97-6412-E969-ECB8-A95C860188C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EA0E504-873A-FEE2-0307-8AA80ED10E34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A218C5F-9464-FCA5-CC15-4849B7F6B7E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A04398C-9671-E138-473E-D28DE9327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D315171-618D-2D9B-0D7D-ED0D752F71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06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98855" y="2901950"/>
            <a:ext cx="921385" cy="7175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82040" y="4264025"/>
            <a:ext cx="838200" cy="48768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1767205" y="3091815"/>
            <a:ext cx="1550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电源正极符号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1767205" y="4315460"/>
            <a:ext cx="1652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电源负极符号）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2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23485" y="308483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767205" y="509651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5563870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6691630" y="1357630"/>
            <a:ext cx="3724275" cy="5140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请挑出电池盒+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个电池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0" y="2540"/>
            <a:ext cx="12192000" cy="6640830"/>
            <a:chOff x="0" y="4"/>
            <a:chExt cx="19200" cy="10458"/>
          </a:xfrm>
        </p:grpSpPr>
        <p:sp>
          <p:nvSpPr>
            <p:cNvPr id="6" name="iṡḻîdê"/>
            <p:cNvSpPr/>
            <p:nvPr>
              <p:custDataLst>
                <p:tags r:id="rId2"/>
              </p:custDataLst>
            </p:nvPr>
          </p:nvSpPr>
          <p:spPr>
            <a:xfrm>
              <a:off x="0" y="4"/>
              <a:ext cx="19200" cy="6550"/>
            </a:xfrm>
            <a:prstGeom prst="rect">
              <a:avLst/>
            </a:prstGeom>
            <a:solidFill>
              <a:srgbClr val="0E419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iš1íḍè"/>
            <p:cNvSpPr/>
            <p:nvPr>
              <p:custDataLst>
                <p:tags r:id="rId3"/>
              </p:custDataLst>
            </p:nvPr>
          </p:nvSpPr>
          <p:spPr>
            <a:xfrm>
              <a:off x="459" y="1620"/>
              <a:ext cx="18282" cy="8843"/>
            </a:xfrm>
            <a:prstGeom prst="snip1Rect">
              <a:avLst>
                <a:gd name="adj" fmla="val 140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芯片企业创始人讲座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42875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行业竞赛：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第四届全国大学生集成电路创新大赛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2" algn="just">
                <a:lnSpc>
                  <a:spcPct val="150000"/>
                </a:lnSpc>
              </a:pP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   	1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个一等奖，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个二等奖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“华为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2394" y="239395"/>
            <a:ext cx="7324607" cy="706120"/>
            <a:chOff x="716109" y="212377"/>
            <a:chExt cx="7324723" cy="705885"/>
          </a:xfrm>
        </p:grpSpPr>
        <p:sp>
          <p:nvSpPr>
            <p:cNvPr id="31" name="文本框 30"/>
            <p:cNvSpPr txBox="1"/>
            <p:nvPr/>
          </p:nvSpPr>
          <p:spPr>
            <a:xfrm>
              <a:off x="716109" y="212377"/>
              <a:ext cx="7324723" cy="7058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半导体、芯片、集成电路</a:t>
              </a:r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?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</p:grpSp>
      <p:grpSp>
        <p:nvGrpSpPr>
          <p:cNvPr id="5" name="组合 4"/>
          <p:cNvGrpSpPr/>
          <p:nvPr/>
        </p:nvGrpSpPr>
        <p:grpSpPr>
          <a:xfrm>
            <a:off x="0" y="0"/>
            <a:ext cx="1282700" cy="1278890"/>
            <a:chOff x="0" y="0"/>
            <a:chExt cx="2020" cy="2014"/>
          </a:xfrm>
        </p:grpSpPr>
        <p:sp>
          <p:nvSpPr>
            <p:cNvPr id="13" name="剪去单角的矩形 12"/>
            <p:cNvSpPr/>
            <p:nvPr/>
          </p:nvSpPr>
          <p:spPr>
            <a:xfrm flipV="1">
              <a:off x="0" y="0"/>
              <a:ext cx="2021" cy="2014"/>
            </a:xfrm>
            <a:prstGeom prst="snip1Rect">
              <a:avLst>
                <a:gd name="adj" fmla="val 38629"/>
              </a:avLst>
            </a:prstGeom>
            <a:solidFill>
              <a:srgbClr val="1D41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 descr="复旦大学微电子学院芯创讲师团"/>
            <p:cNvPicPr>
              <a:picLocks noChangeAspect="1"/>
            </p:cNvPicPr>
            <p:nvPr/>
          </p:nvPicPr>
          <p:blipFill>
            <a:blip r:embed="rId6">
              <a:lum bright="100000" contrast="-24000"/>
            </a:blip>
            <a:srcRect l="24353" t="13598" r="23764" b="35672"/>
            <a:stretch>
              <a:fillRect/>
            </a:stretch>
          </p:blipFill>
          <p:spPr>
            <a:xfrm>
              <a:off x="222" y="235"/>
              <a:ext cx="1505" cy="1473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 rot="5400000">
            <a:off x="7418070" y="-376555"/>
            <a:ext cx="1583055" cy="6490335"/>
          </a:xfrm>
          <a:prstGeom prst="rect">
            <a:avLst/>
          </a:prstGeom>
          <a:gradFill>
            <a:gsLst>
              <a:gs pos="3000">
                <a:schemeClr val="bg1">
                  <a:alpha val="0"/>
                </a:schemeClr>
              </a:gs>
              <a:gs pos="4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 txBox="1">
            <a:spLocks noGrp="1"/>
          </p:cNvSpPr>
          <p:nvPr>
            <p:ph type="title" idx="4294967295"/>
          </p:nvPr>
        </p:nvSpPr>
        <p:spPr>
          <a:xfrm>
            <a:off x="730250" y="1210310"/>
            <a:ext cx="4954270" cy="561340"/>
          </a:xfrm>
          <a:noFill/>
        </p:spPr>
        <p:txBody>
          <a:bodyPr wrap="square">
            <a:noAutofit/>
          </a:bodyPr>
          <a:lstStyle/>
          <a:p>
            <a:pPr marL="3429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sz="24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半导体</a:t>
            </a:r>
          </a:p>
        </p:txBody>
      </p:sp>
      <p:sp>
        <p:nvSpPr>
          <p:cNvPr id="12" name="矩形 11"/>
          <p:cNvSpPr/>
          <p:nvPr/>
        </p:nvSpPr>
        <p:spPr>
          <a:xfrm>
            <a:off x="958850" y="1656080"/>
            <a:ext cx="6986905" cy="1379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23850" indent="-323850">
              <a:lnSpc>
                <a:spcPct val="125000"/>
              </a:lnSpc>
              <a:spcAft>
                <a:spcPts val="565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指常温下导电性能介于导体与绝缘体之间的材料。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由于人类生产的大部分本导体材料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用于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制造芯片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，因此常用半导体代指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芯片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9995" y="2521242"/>
            <a:ext cx="2964180" cy="4603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lang="zh-CN" altLang="en-US" sz="24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芯片（集成电路）</a:t>
            </a:r>
          </a:p>
        </p:txBody>
      </p:sp>
      <p:sp>
        <p:nvSpPr>
          <p:cNvPr id="15" name="矩形 14"/>
          <p:cNvSpPr/>
          <p:nvPr/>
        </p:nvSpPr>
        <p:spPr>
          <a:xfrm>
            <a:off x="958850" y="2912745"/>
            <a:ext cx="6893560" cy="112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集成电路（integrated circuit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，简称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，也可称为芯片。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是一种微型电子器件。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760" y="2768600"/>
            <a:ext cx="2046605" cy="13652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32900" y="1084580"/>
            <a:ext cx="2346960" cy="152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9817735" y="4295140"/>
            <a:ext cx="1865630" cy="116649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http://photo-static-api.fotomore.com/creative/vcg/veer/400/new/VCG41N647459184.jpg?uid=386&amp;timestamp=1716080783&amp;sign=0cc536c1f7dfcf6920e481f685d1cacd" descr="带有处理器的电子电路板"/>
          <p:cNvPicPr>
            <a:picLocks noChangeAspect="1"/>
          </p:cNvPicPr>
          <p:nvPr/>
        </p:nvPicPr>
        <p:blipFill>
          <a:blip r:embed="rId10"/>
          <a:srcRect l="4108" t="8818" r="5089" b="7252"/>
          <a:stretch>
            <a:fillRect/>
          </a:stretch>
        </p:blipFill>
        <p:spPr bwMode="auto">
          <a:xfrm>
            <a:off x="7712075" y="4868545"/>
            <a:ext cx="1880870" cy="11906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文本框 28"/>
          <p:cNvSpPr txBox="1"/>
          <p:nvPr/>
        </p:nvSpPr>
        <p:spPr>
          <a:xfrm>
            <a:off x="8859520" y="1084580"/>
            <a:ext cx="796925" cy="475615"/>
          </a:xfrm>
          <a:prstGeom prst="roundRect">
            <a:avLst/>
          </a:prstGeom>
          <a:noFill/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硅棒</a:t>
            </a:r>
          </a:p>
        </p:txBody>
      </p:sp>
      <p:sp>
        <p:nvSpPr>
          <p:cNvPr id="4" name="弧形 3"/>
          <p:cNvSpPr/>
          <p:nvPr/>
        </p:nvSpPr>
        <p:spPr>
          <a:xfrm>
            <a:off x="9351645" y="1832610"/>
            <a:ext cx="1080000" cy="1080000"/>
          </a:xfrm>
          <a:prstGeom prst="arc">
            <a:avLst>
              <a:gd name="adj1" fmla="val 1802491"/>
              <a:gd name="adj2" fmla="val 5039796"/>
            </a:avLst>
          </a:prstGeom>
          <a:ln w="3492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0146030" y="2862580"/>
            <a:ext cx="1634490" cy="4756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切片、外延、</a:t>
            </a:r>
            <a:r>
              <a:rPr lang="zh-CN" altLang="en-US" sz="1200" b="1" spc="12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光刻</a:t>
            </a:r>
            <a:r>
              <a:rPr lang="zh-CN" altLang="en-US" sz="12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、薄膜生长等工艺</a:t>
            </a:r>
          </a:p>
        </p:txBody>
      </p:sp>
      <p:sp>
        <p:nvSpPr>
          <p:cNvPr id="11" name="弧形 10"/>
          <p:cNvSpPr/>
          <p:nvPr/>
        </p:nvSpPr>
        <p:spPr>
          <a:xfrm>
            <a:off x="9290685" y="3788410"/>
            <a:ext cx="1080000" cy="1080000"/>
          </a:xfrm>
          <a:prstGeom prst="arc">
            <a:avLst>
              <a:gd name="adj1" fmla="val 17229647"/>
              <a:gd name="adj2" fmla="val 21017272"/>
            </a:avLst>
          </a:prstGeom>
          <a:ln w="3492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70820" y="3949065"/>
            <a:ext cx="643890" cy="3460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切割</a:t>
            </a:r>
          </a:p>
        </p:txBody>
      </p:sp>
      <p:sp>
        <p:nvSpPr>
          <p:cNvPr id="19" name="弧形 18"/>
          <p:cNvSpPr/>
          <p:nvPr/>
        </p:nvSpPr>
        <p:spPr>
          <a:xfrm>
            <a:off x="9351645" y="4680585"/>
            <a:ext cx="1080000" cy="1080000"/>
          </a:xfrm>
          <a:prstGeom prst="arc">
            <a:avLst>
              <a:gd name="adj1" fmla="val 2177293"/>
              <a:gd name="adj2" fmla="val 6610919"/>
            </a:avLst>
          </a:prstGeom>
          <a:ln w="34925">
            <a:solidFill>
              <a:schemeClr val="accent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048875" y="5678170"/>
            <a:ext cx="537845" cy="3321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 b="1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封装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532110" y="5433695"/>
            <a:ext cx="1047750" cy="475615"/>
          </a:xfrm>
          <a:prstGeom prst="roundRect">
            <a:avLst/>
          </a:prstGeom>
          <a:noFill/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芯片</a:t>
            </a:r>
            <a:r>
              <a:rPr lang="en-US" altLang="zh-CN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die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003540" y="6002655"/>
            <a:ext cx="1348105" cy="475615"/>
          </a:xfrm>
          <a:prstGeom prst="roundRect">
            <a:avLst/>
          </a:prstGeom>
          <a:noFill/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 spc="12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成品芯片</a:t>
            </a:r>
            <a:endParaRPr lang="en-US" altLang="zh-CN" sz="2000" b="1" spc="12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rcRect l="25475" t="15094" r="24302" b="16259"/>
          <a:stretch>
            <a:fillRect/>
          </a:stretch>
        </p:blipFill>
        <p:spPr>
          <a:xfrm>
            <a:off x="554990" y="4089400"/>
            <a:ext cx="2583815" cy="1718310"/>
          </a:xfrm>
          <a:prstGeom prst="rect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6000">
                  <a:srgbClr val="90BCEA"/>
                </a:gs>
                <a:gs pos="65000">
                  <a:srgbClr val="90BCEA"/>
                </a:gs>
                <a:gs pos="100000">
                  <a:srgbClr val="DEEBF7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2">
            <a:alphaModFix amt="0"/>
          </a:blip>
          <a:srcRect l="15355" r="13767"/>
          <a:stretch>
            <a:fillRect/>
          </a:stretch>
        </p:blipFill>
        <p:spPr>
          <a:xfrm>
            <a:off x="2063750" y="5075555"/>
            <a:ext cx="153670" cy="1028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矩形 34"/>
          <p:cNvSpPr/>
          <p:nvPr/>
        </p:nvSpPr>
        <p:spPr>
          <a:xfrm>
            <a:off x="1998345" y="5013325"/>
            <a:ext cx="218440" cy="16573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6000">
                  <a:srgbClr val="90BCEA"/>
                </a:gs>
                <a:gs pos="65000">
                  <a:srgbClr val="90BCEA"/>
                </a:gs>
                <a:gs pos="100000">
                  <a:srgbClr val="DEEBF7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296545" y="5012690"/>
            <a:ext cx="1693545" cy="24638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56000">
                  <a:srgbClr val="90BCEA">
                    <a:alpha val="47000"/>
                  </a:srgbClr>
                </a:gs>
                <a:gs pos="65000">
                  <a:srgbClr val="90BCEA">
                    <a:alpha val="49000"/>
                  </a:srgbClr>
                </a:gs>
                <a:gs pos="100000">
                  <a:srgbClr val="DEEBF7">
                    <a:alpha val="100000"/>
                  </a:srgb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741170" y="5187950"/>
            <a:ext cx="480060" cy="105664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56000">
                  <a:srgbClr val="90BCEA">
                    <a:alpha val="47000"/>
                  </a:srgbClr>
                </a:gs>
                <a:gs pos="65000">
                  <a:srgbClr val="90BCEA">
                    <a:alpha val="49000"/>
                  </a:srgbClr>
                </a:gs>
                <a:gs pos="100000">
                  <a:srgbClr val="DEEBF7">
                    <a:alpha val="100000"/>
                  </a:srgb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1743075" y="5017135"/>
            <a:ext cx="469900" cy="24638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5000"/>
                    <a:lumOff val="95000"/>
                    <a:alpha val="100000"/>
                  </a:schemeClr>
                </a:gs>
                <a:gs pos="28000">
                  <a:srgbClr val="90BCEA">
                    <a:alpha val="100000"/>
                  </a:srgbClr>
                </a:gs>
                <a:gs pos="100000">
                  <a:srgbClr val="DEEBF7">
                    <a:alpha val="100000"/>
                  </a:srgb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277495" y="5184775"/>
            <a:ext cx="1720850" cy="103886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56000">
                  <a:srgbClr val="90BCEA">
                    <a:alpha val="47000"/>
                  </a:srgbClr>
                </a:gs>
                <a:gs pos="100000">
                  <a:srgbClr val="90BCEA">
                    <a:alpha val="49000"/>
                  </a:srgbClr>
                </a:gs>
                <a:gs pos="100000">
                  <a:srgbClr val="DEEBF7">
                    <a:alpha val="100000"/>
                  </a:srgb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2"/>
          <a:srcRect l="15355" r="13767"/>
          <a:stretch>
            <a:fillRect/>
          </a:stretch>
        </p:blipFill>
        <p:spPr>
          <a:xfrm>
            <a:off x="60325" y="5269230"/>
            <a:ext cx="1624965" cy="1084580"/>
          </a:xfrm>
          <a:prstGeom prst="rect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6000">
                  <a:srgbClr val="90BCEA"/>
                </a:gs>
                <a:gs pos="65000">
                  <a:srgbClr val="90BCEA"/>
                </a:gs>
                <a:gs pos="100000">
                  <a:srgbClr val="DEEBF7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3">
            <a:clrChange>
              <a:clrFrom>
                <a:srgbClr val="F5F5F7">
                  <a:alpha val="100000"/>
                </a:srgbClr>
              </a:clrFrom>
              <a:clrTo>
                <a:srgbClr val="F5F5F7">
                  <a:alpha val="100000"/>
                  <a:alpha val="0"/>
                </a:srgbClr>
              </a:clrTo>
            </a:clrChange>
          </a:blip>
          <a:srcRect l="34604" t="16565" r="33979" b="16352"/>
          <a:stretch>
            <a:fillRect/>
          </a:stretch>
        </p:blipFill>
        <p:spPr>
          <a:xfrm>
            <a:off x="6320790" y="3451860"/>
            <a:ext cx="1318895" cy="15843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2" name="组合 51"/>
          <p:cNvGrpSpPr/>
          <p:nvPr/>
        </p:nvGrpSpPr>
        <p:grpSpPr>
          <a:xfrm rot="9120000" flipH="1">
            <a:off x="5923280" y="5191125"/>
            <a:ext cx="859790" cy="656590"/>
            <a:chOff x="12271" y="5176"/>
            <a:chExt cx="2078" cy="1674"/>
          </a:xfrm>
        </p:grpSpPr>
        <p:sp>
          <p:nvSpPr>
            <p:cNvPr id="51" name="箭头: 上 26"/>
            <p:cNvSpPr/>
            <p:nvPr>
              <p:custDataLst>
                <p:tags r:id="rId1"/>
              </p:custDataLst>
            </p:nvPr>
          </p:nvSpPr>
          <p:spPr>
            <a:xfrm rot="7800000">
              <a:off x="12737" y="5238"/>
              <a:ext cx="1147" cy="2079"/>
            </a:xfrm>
            <a:custGeom>
              <a:avLst/>
              <a:gdLst>
                <a:gd name="connsiteX0" fmla="*/ 0 w 846384"/>
                <a:gd name="connsiteY0" fmla="*/ 423192 h 1696315"/>
                <a:gd name="connsiteX1" fmla="*/ 423192 w 846384"/>
                <a:gd name="connsiteY1" fmla="*/ 0 h 1696315"/>
                <a:gd name="connsiteX2" fmla="*/ 846384 w 846384"/>
                <a:gd name="connsiteY2" fmla="*/ 423192 h 1696315"/>
                <a:gd name="connsiteX3" fmla="*/ 634788 w 846384"/>
                <a:gd name="connsiteY3" fmla="*/ 423192 h 1696315"/>
                <a:gd name="connsiteX4" fmla="*/ 634788 w 846384"/>
                <a:gd name="connsiteY4" fmla="*/ 1696315 h 1696315"/>
                <a:gd name="connsiteX5" fmla="*/ 211596 w 846384"/>
                <a:gd name="connsiteY5" fmla="*/ 1696315 h 1696315"/>
                <a:gd name="connsiteX6" fmla="*/ 211596 w 846384"/>
                <a:gd name="connsiteY6" fmla="*/ 423192 h 1696315"/>
                <a:gd name="connsiteX7" fmla="*/ 0 w 846384"/>
                <a:gd name="connsiteY7" fmla="*/ 423192 h 1696315"/>
                <a:gd name="connsiteX0-1" fmla="*/ 0 w 846384"/>
                <a:gd name="connsiteY0-2" fmla="*/ 435957 h 1709080"/>
                <a:gd name="connsiteX1-3" fmla="*/ 415201 w 846384"/>
                <a:gd name="connsiteY1-4" fmla="*/ 0 h 1709080"/>
                <a:gd name="connsiteX2-5" fmla="*/ 846384 w 846384"/>
                <a:gd name="connsiteY2-6" fmla="*/ 435957 h 1709080"/>
                <a:gd name="connsiteX3-7" fmla="*/ 634788 w 846384"/>
                <a:gd name="connsiteY3-8" fmla="*/ 435957 h 1709080"/>
                <a:gd name="connsiteX4-9" fmla="*/ 634788 w 846384"/>
                <a:gd name="connsiteY4-10" fmla="*/ 1709080 h 1709080"/>
                <a:gd name="connsiteX5-11" fmla="*/ 211596 w 846384"/>
                <a:gd name="connsiteY5-12" fmla="*/ 1709080 h 1709080"/>
                <a:gd name="connsiteX6-13" fmla="*/ 211596 w 846384"/>
                <a:gd name="connsiteY6-14" fmla="*/ 435957 h 1709080"/>
                <a:gd name="connsiteX7-15" fmla="*/ 0 w 846384"/>
                <a:gd name="connsiteY7-16" fmla="*/ 435957 h 1709080"/>
                <a:gd name="connsiteX0-17" fmla="*/ 0 w 765454"/>
                <a:gd name="connsiteY0-18" fmla="*/ 435957 h 1709080"/>
                <a:gd name="connsiteX1-19" fmla="*/ 415201 w 765454"/>
                <a:gd name="connsiteY1-20" fmla="*/ 0 h 1709080"/>
                <a:gd name="connsiteX2-21" fmla="*/ 765454 w 765454"/>
                <a:gd name="connsiteY2-22" fmla="*/ 445754 h 1709080"/>
                <a:gd name="connsiteX3-23" fmla="*/ 634788 w 765454"/>
                <a:gd name="connsiteY3-24" fmla="*/ 435957 h 1709080"/>
                <a:gd name="connsiteX4-25" fmla="*/ 634788 w 765454"/>
                <a:gd name="connsiteY4-26" fmla="*/ 1709080 h 1709080"/>
                <a:gd name="connsiteX5-27" fmla="*/ 211596 w 765454"/>
                <a:gd name="connsiteY5-28" fmla="*/ 1709080 h 1709080"/>
                <a:gd name="connsiteX6-29" fmla="*/ 211596 w 765454"/>
                <a:gd name="connsiteY6-30" fmla="*/ 435957 h 1709080"/>
                <a:gd name="connsiteX7-31" fmla="*/ 0 w 765454"/>
                <a:gd name="connsiteY7-32" fmla="*/ 435957 h 1709080"/>
                <a:gd name="connsiteX0-33" fmla="*/ 0 w 765454"/>
                <a:gd name="connsiteY0-34" fmla="*/ 435957 h 1709080"/>
                <a:gd name="connsiteX1-35" fmla="*/ 415201 w 765454"/>
                <a:gd name="connsiteY1-36" fmla="*/ 0 h 1709080"/>
                <a:gd name="connsiteX2-37" fmla="*/ 765454 w 765454"/>
                <a:gd name="connsiteY2-38" fmla="*/ 445754 h 1709080"/>
                <a:gd name="connsiteX3-39" fmla="*/ 619148 w 765454"/>
                <a:gd name="connsiteY3-40" fmla="*/ 442194 h 1709080"/>
                <a:gd name="connsiteX4-41" fmla="*/ 634788 w 765454"/>
                <a:gd name="connsiteY4-42" fmla="*/ 1709080 h 1709080"/>
                <a:gd name="connsiteX5-43" fmla="*/ 211596 w 765454"/>
                <a:gd name="connsiteY5-44" fmla="*/ 1709080 h 1709080"/>
                <a:gd name="connsiteX6-45" fmla="*/ 211596 w 765454"/>
                <a:gd name="connsiteY6-46" fmla="*/ 435957 h 1709080"/>
                <a:gd name="connsiteX7-47" fmla="*/ 0 w 765454"/>
                <a:gd name="connsiteY7-48" fmla="*/ 435957 h 1709080"/>
                <a:gd name="connsiteX0-49" fmla="*/ 0 w 763067"/>
                <a:gd name="connsiteY0-50" fmla="*/ 435957 h 1709080"/>
                <a:gd name="connsiteX1-51" fmla="*/ 415201 w 763067"/>
                <a:gd name="connsiteY1-52" fmla="*/ 0 h 1709080"/>
                <a:gd name="connsiteX2-53" fmla="*/ 763067 w 763067"/>
                <a:gd name="connsiteY2-54" fmla="*/ 456132 h 1709080"/>
                <a:gd name="connsiteX3-55" fmla="*/ 619148 w 763067"/>
                <a:gd name="connsiteY3-56" fmla="*/ 442194 h 1709080"/>
                <a:gd name="connsiteX4-57" fmla="*/ 634788 w 763067"/>
                <a:gd name="connsiteY4-58" fmla="*/ 1709080 h 1709080"/>
                <a:gd name="connsiteX5-59" fmla="*/ 211596 w 763067"/>
                <a:gd name="connsiteY5-60" fmla="*/ 1709080 h 1709080"/>
                <a:gd name="connsiteX6-61" fmla="*/ 211596 w 763067"/>
                <a:gd name="connsiteY6-62" fmla="*/ 435957 h 1709080"/>
                <a:gd name="connsiteX7-63" fmla="*/ 0 w 763067"/>
                <a:gd name="connsiteY7-64" fmla="*/ 435957 h 1709080"/>
                <a:gd name="connsiteX0-65" fmla="*/ 0 w 761386"/>
                <a:gd name="connsiteY0-66" fmla="*/ 435957 h 1709080"/>
                <a:gd name="connsiteX1-67" fmla="*/ 415201 w 761386"/>
                <a:gd name="connsiteY1-68" fmla="*/ 0 h 1709080"/>
                <a:gd name="connsiteX2-69" fmla="*/ 761386 w 761386"/>
                <a:gd name="connsiteY2-70" fmla="*/ 449188 h 1709080"/>
                <a:gd name="connsiteX3-71" fmla="*/ 619148 w 761386"/>
                <a:gd name="connsiteY3-72" fmla="*/ 442194 h 1709080"/>
                <a:gd name="connsiteX4-73" fmla="*/ 634788 w 761386"/>
                <a:gd name="connsiteY4-74" fmla="*/ 1709080 h 1709080"/>
                <a:gd name="connsiteX5-75" fmla="*/ 211596 w 761386"/>
                <a:gd name="connsiteY5-76" fmla="*/ 1709080 h 1709080"/>
                <a:gd name="connsiteX6-77" fmla="*/ 211596 w 761386"/>
                <a:gd name="connsiteY6-78" fmla="*/ 435957 h 1709080"/>
                <a:gd name="connsiteX7-79" fmla="*/ 0 w 761386"/>
                <a:gd name="connsiteY7-80" fmla="*/ 435957 h 1709080"/>
                <a:gd name="connsiteX0-81" fmla="*/ 0 w 761386"/>
                <a:gd name="connsiteY0-82" fmla="*/ 435957 h 1709080"/>
                <a:gd name="connsiteX1-83" fmla="*/ 415201 w 761386"/>
                <a:gd name="connsiteY1-84" fmla="*/ 0 h 1709080"/>
                <a:gd name="connsiteX2-85" fmla="*/ 761386 w 761386"/>
                <a:gd name="connsiteY2-86" fmla="*/ 449188 h 1709080"/>
                <a:gd name="connsiteX3-87" fmla="*/ 618514 w 761386"/>
                <a:gd name="connsiteY3-88" fmla="*/ 449698 h 1709080"/>
                <a:gd name="connsiteX4-89" fmla="*/ 634788 w 761386"/>
                <a:gd name="connsiteY4-90" fmla="*/ 1709080 h 1709080"/>
                <a:gd name="connsiteX5-91" fmla="*/ 211596 w 761386"/>
                <a:gd name="connsiteY5-92" fmla="*/ 1709080 h 1709080"/>
                <a:gd name="connsiteX6-93" fmla="*/ 211596 w 761386"/>
                <a:gd name="connsiteY6-94" fmla="*/ 435957 h 1709080"/>
                <a:gd name="connsiteX7-95" fmla="*/ 0 w 761386"/>
                <a:gd name="connsiteY7-96" fmla="*/ 435957 h 1709080"/>
                <a:gd name="connsiteX0-97" fmla="*/ 0 w 740557"/>
                <a:gd name="connsiteY0-98" fmla="*/ 430912 h 1709080"/>
                <a:gd name="connsiteX1-99" fmla="*/ 394372 w 740557"/>
                <a:gd name="connsiteY1-100" fmla="*/ 0 h 1709080"/>
                <a:gd name="connsiteX2-101" fmla="*/ 740557 w 740557"/>
                <a:gd name="connsiteY2-102" fmla="*/ 449188 h 1709080"/>
                <a:gd name="connsiteX3-103" fmla="*/ 597685 w 740557"/>
                <a:gd name="connsiteY3-104" fmla="*/ 449698 h 1709080"/>
                <a:gd name="connsiteX4-105" fmla="*/ 613959 w 740557"/>
                <a:gd name="connsiteY4-106" fmla="*/ 1709080 h 1709080"/>
                <a:gd name="connsiteX5-107" fmla="*/ 190767 w 740557"/>
                <a:gd name="connsiteY5-108" fmla="*/ 1709080 h 1709080"/>
                <a:gd name="connsiteX6-109" fmla="*/ 190767 w 740557"/>
                <a:gd name="connsiteY6-110" fmla="*/ 435957 h 1709080"/>
                <a:gd name="connsiteX7-111" fmla="*/ 0 w 740557"/>
                <a:gd name="connsiteY7-112" fmla="*/ 430912 h 1709080"/>
                <a:gd name="connsiteX0-113" fmla="*/ 0 w 698899"/>
                <a:gd name="connsiteY0-114" fmla="*/ 420825 h 1709080"/>
                <a:gd name="connsiteX1-115" fmla="*/ 352714 w 698899"/>
                <a:gd name="connsiteY1-116" fmla="*/ 0 h 1709080"/>
                <a:gd name="connsiteX2-117" fmla="*/ 698899 w 698899"/>
                <a:gd name="connsiteY2-118" fmla="*/ 449188 h 1709080"/>
                <a:gd name="connsiteX3-119" fmla="*/ 556027 w 698899"/>
                <a:gd name="connsiteY3-120" fmla="*/ 449698 h 1709080"/>
                <a:gd name="connsiteX4-121" fmla="*/ 572301 w 698899"/>
                <a:gd name="connsiteY4-122" fmla="*/ 1709080 h 1709080"/>
                <a:gd name="connsiteX5-123" fmla="*/ 149109 w 698899"/>
                <a:gd name="connsiteY5-124" fmla="*/ 1709080 h 1709080"/>
                <a:gd name="connsiteX6-125" fmla="*/ 149109 w 698899"/>
                <a:gd name="connsiteY6-126" fmla="*/ 435957 h 1709080"/>
                <a:gd name="connsiteX7-127" fmla="*/ 0 w 698899"/>
                <a:gd name="connsiteY7-128" fmla="*/ 420825 h 1709080"/>
                <a:gd name="connsiteX0-129" fmla="*/ 0 w 742872"/>
                <a:gd name="connsiteY0-130" fmla="*/ 431473 h 1709080"/>
                <a:gd name="connsiteX1-131" fmla="*/ 396687 w 742872"/>
                <a:gd name="connsiteY1-132" fmla="*/ 0 h 1709080"/>
                <a:gd name="connsiteX2-133" fmla="*/ 742872 w 742872"/>
                <a:gd name="connsiteY2-134" fmla="*/ 449188 h 1709080"/>
                <a:gd name="connsiteX3-135" fmla="*/ 600000 w 742872"/>
                <a:gd name="connsiteY3-136" fmla="*/ 449698 h 1709080"/>
                <a:gd name="connsiteX4-137" fmla="*/ 616274 w 742872"/>
                <a:gd name="connsiteY4-138" fmla="*/ 1709080 h 1709080"/>
                <a:gd name="connsiteX5-139" fmla="*/ 193082 w 742872"/>
                <a:gd name="connsiteY5-140" fmla="*/ 1709080 h 1709080"/>
                <a:gd name="connsiteX6-141" fmla="*/ 193082 w 742872"/>
                <a:gd name="connsiteY6-142" fmla="*/ 435957 h 1709080"/>
                <a:gd name="connsiteX7-143" fmla="*/ 0 w 742872"/>
                <a:gd name="connsiteY7-144" fmla="*/ 431473 h 1709080"/>
                <a:gd name="connsiteX0-145" fmla="*/ 0 w 742872"/>
                <a:gd name="connsiteY0-146" fmla="*/ 431473 h 1709080"/>
                <a:gd name="connsiteX1-147" fmla="*/ 396687 w 742872"/>
                <a:gd name="connsiteY1-148" fmla="*/ 0 h 1709080"/>
                <a:gd name="connsiteX2-149" fmla="*/ 742872 w 742872"/>
                <a:gd name="connsiteY2-150" fmla="*/ 449188 h 1709080"/>
                <a:gd name="connsiteX3-151" fmla="*/ 600000 w 742872"/>
                <a:gd name="connsiteY3-152" fmla="*/ 449698 h 1709080"/>
                <a:gd name="connsiteX4-153" fmla="*/ 616274 w 742872"/>
                <a:gd name="connsiteY4-154" fmla="*/ 1709080 h 1709080"/>
                <a:gd name="connsiteX5-155" fmla="*/ 193082 w 742872"/>
                <a:gd name="connsiteY5-156" fmla="*/ 1709080 h 1709080"/>
                <a:gd name="connsiteX6-157" fmla="*/ 154371 w 742872"/>
                <a:gd name="connsiteY6-158" fmla="*/ 437980 h 1709080"/>
                <a:gd name="connsiteX7-159" fmla="*/ 0 w 742872"/>
                <a:gd name="connsiteY7-160" fmla="*/ 431473 h 1709080"/>
                <a:gd name="connsiteX0-161" fmla="*/ 0 w 1101086"/>
                <a:gd name="connsiteY0-162" fmla="*/ 431473 h 1709080"/>
                <a:gd name="connsiteX1-163" fmla="*/ 396687 w 1101086"/>
                <a:gd name="connsiteY1-164" fmla="*/ 0 h 1709080"/>
                <a:gd name="connsiteX2-165" fmla="*/ 742872 w 1101086"/>
                <a:gd name="connsiteY2-166" fmla="*/ 449188 h 1709080"/>
                <a:gd name="connsiteX3-167" fmla="*/ 600000 w 1101086"/>
                <a:gd name="connsiteY3-168" fmla="*/ 449698 h 1709080"/>
                <a:gd name="connsiteX4-169" fmla="*/ 1101086 w 1101086"/>
                <a:gd name="connsiteY4-170" fmla="*/ 1363824 h 1709080"/>
                <a:gd name="connsiteX5-171" fmla="*/ 193082 w 1101086"/>
                <a:gd name="connsiteY5-172" fmla="*/ 1709080 h 1709080"/>
                <a:gd name="connsiteX6-173" fmla="*/ 154371 w 1101086"/>
                <a:gd name="connsiteY6-174" fmla="*/ 437980 h 1709080"/>
                <a:gd name="connsiteX7-175" fmla="*/ 0 w 1101086"/>
                <a:gd name="connsiteY7-176" fmla="*/ 431473 h 1709080"/>
                <a:gd name="connsiteX0-177" fmla="*/ 0 w 1101086"/>
                <a:gd name="connsiteY0-178" fmla="*/ 431473 h 1630579"/>
                <a:gd name="connsiteX1-179" fmla="*/ 396687 w 1101086"/>
                <a:gd name="connsiteY1-180" fmla="*/ 0 h 1630579"/>
                <a:gd name="connsiteX2-181" fmla="*/ 742872 w 1101086"/>
                <a:gd name="connsiteY2-182" fmla="*/ 449188 h 1630579"/>
                <a:gd name="connsiteX3-183" fmla="*/ 600000 w 1101086"/>
                <a:gd name="connsiteY3-184" fmla="*/ 449698 h 1630579"/>
                <a:gd name="connsiteX4-185" fmla="*/ 1101086 w 1101086"/>
                <a:gd name="connsiteY4-186" fmla="*/ 1363824 h 1630579"/>
                <a:gd name="connsiteX5-187" fmla="*/ 355380 w 1101086"/>
                <a:gd name="connsiteY5-188" fmla="*/ 1630579 h 1630579"/>
                <a:gd name="connsiteX6-189" fmla="*/ 154371 w 1101086"/>
                <a:gd name="connsiteY6-190" fmla="*/ 437980 h 1630579"/>
                <a:gd name="connsiteX7-191" fmla="*/ 0 w 1101086"/>
                <a:gd name="connsiteY7-192" fmla="*/ 431473 h 1630579"/>
                <a:gd name="connsiteX0-193" fmla="*/ 0 w 1101086"/>
                <a:gd name="connsiteY0-194" fmla="*/ 431473 h 1682647"/>
                <a:gd name="connsiteX1-195" fmla="*/ 396687 w 1101086"/>
                <a:gd name="connsiteY1-196" fmla="*/ 0 h 1682647"/>
                <a:gd name="connsiteX2-197" fmla="*/ 742872 w 1101086"/>
                <a:gd name="connsiteY2-198" fmla="*/ 449188 h 1682647"/>
                <a:gd name="connsiteX3-199" fmla="*/ 600000 w 1101086"/>
                <a:gd name="connsiteY3-200" fmla="*/ 449698 h 1682647"/>
                <a:gd name="connsiteX4-201" fmla="*/ 1101086 w 1101086"/>
                <a:gd name="connsiteY4-202" fmla="*/ 1363824 h 1682647"/>
                <a:gd name="connsiteX5-203" fmla="*/ 211183 w 1101086"/>
                <a:gd name="connsiteY5-204" fmla="*/ 1682647 h 1682647"/>
                <a:gd name="connsiteX6-205" fmla="*/ 154371 w 1101086"/>
                <a:gd name="connsiteY6-206" fmla="*/ 437980 h 1682647"/>
                <a:gd name="connsiteX7-207" fmla="*/ 0 w 1101086"/>
                <a:gd name="connsiteY7-208" fmla="*/ 431473 h 1682647"/>
                <a:gd name="connsiteX0-209" fmla="*/ 0 w 1101086"/>
                <a:gd name="connsiteY0-210" fmla="*/ 431473 h 1682647"/>
                <a:gd name="connsiteX1-211" fmla="*/ 396687 w 1101086"/>
                <a:gd name="connsiteY1-212" fmla="*/ 0 h 1682647"/>
                <a:gd name="connsiteX2-213" fmla="*/ 742872 w 1101086"/>
                <a:gd name="connsiteY2-214" fmla="*/ 449188 h 1682647"/>
                <a:gd name="connsiteX3-215" fmla="*/ 600000 w 1101086"/>
                <a:gd name="connsiteY3-216" fmla="*/ 449698 h 1682647"/>
                <a:gd name="connsiteX4-217" fmla="*/ 1101086 w 1101086"/>
                <a:gd name="connsiteY4-218" fmla="*/ 1363824 h 1682647"/>
                <a:gd name="connsiteX5-219" fmla="*/ 211183 w 1101086"/>
                <a:gd name="connsiteY5-220" fmla="*/ 1682647 h 1682647"/>
                <a:gd name="connsiteX6-221" fmla="*/ 154371 w 1101086"/>
                <a:gd name="connsiteY6-222" fmla="*/ 437980 h 1682647"/>
                <a:gd name="connsiteX7-223" fmla="*/ 0 w 1101086"/>
                <a:gd name="connsiteY7-224" fmla="*/ 431473 h 1682647"/>
                <a:gd name="connsiteX0-225" fmla="*/ 0 w 1101086"/>
                <a:gd name="connsiteY0-226" fmla="*/ 431473 h 1682647"/>
                <a:gd name="connsiteX1-227" fmla="*/ 396687 w 1101086"/>
                <a:gd name="connsiteY1-228" fmla="*/ 0 h 1682647"/>
                <a:gd name="connsiteX2-229" fmla="*/ 742872 w 1101086"/>
                <a:gd name="connsiteY2-230" fmla="*/ 449188 h 1682647"/>
                <a:gd name="connsiteX3-231" fmla="*/ 600000 w 1101086"/>
                <a:gd name="connsiteY3-232" fmla="*/ 449698 h 1682647"/>
                <a:gd name="connsiteX4-233" fmla="*/ 1101086 w 1101086"/>
                <a:gd name="connsiteY4-234" fmla="*/ 1363824 h 1682647"/>
                <a:gd name="connsiteX5-235" fmla="*/ 211183 w 1101086"/>
                <a:gd name="connsiteY5-236" fmla="*/ 1682647 h 1682647"/>
                <a:gd name="connsiteX6-237" fmla="*/ 154371 w 1101086"/>
                <a:gd name="connsiteY6-238" fmla="*/ 437980 h 1682647"/>
                <a:gd name="connsiteX7-239" fmla="*/ 0 w 1101086"/>
                <a:gd name="connsiteY7-240" fmla="*/ 431473 h 1682647"/>
                <a:gd name="connsiteX0-241" fmla="*/ 0 w 1101086"/>
                <a:gd name="connsiteY0-242" fmla="*/ 431473 h 1682647"/>
                <a:gd name="connsiteX1-243" fmla="*/ 396687 w 1101086"/>
                <a:gd name="connsiteY1-244" fmla="*/ 0 h 1682647"/>
                <a:gd name="connsiteX2-245" fmla="*/ 742872 w 1101086"/>
                <a:gd name="connsiteY2-246" fmla="*/ 449188 h 1682647"/>
                <a:gd name="connsiteX3-247" fmla="*/ 600000 w 1101086"/>
                <a:gd name="connsiteY3-248" fmla="*/ 449698 h 1682647"/>
                <a:gd name="connsiteX4-249" fmla="*/ 1101086 w 1101086"/>
                <a:gd name="connsiteY4-250" fmla="*/ 1363824 h 1682647"/>
                <a:gd name="connsiteX5-251" fmla="*/ 211183 w 1101086"/>
                <a:gd name="connsiteY5-252" fmla="*/ 1682647 h 1682647"/>
                <a:gd name="connsiteX6-253" fmla="*/ 154371 w 1101086"/>
                <a:gd name="connsiteY6-254" fmla="*/ 437980 h 1682647"/>
                <a:gd name="connsiteX7-255" fmla="*/ 0 w 1101086"/>
                <a:gd name="connsiteY7-256" fmla="*/ 431473 h 1682647"/>
                <a:gd name="connsiteX0-257" fmla="*/ 0 w 1101086"/>
                <a:gd name="connsiteY0-258" fmla="*/ 431473 h 1682647"/>
                <a:gd name="connsiteX1-259" fmla="*/ 396687 w 1101086"/>
                <a:gd name="connsiteY1-260" fmla="*/ 0 h 1682647"/>
                <a:gd name="connsiteX2-261" fmla="*/ 742872 w 1101086"/>
                <a:gd name="connsiteY2-262" fmla="*/ 449188 h 1682647"/>
                <a:gd name="connsiteX3-263" fmla="*/ 600000 w 1101086"/>
                <a:gd name="connsiteY3-264" fmla="*/ 449698 h 1682647"/>
                <a:gd name="connsiteX4-265" fmla="*/ 1101086 w 1101086"/>
                <a:gd name="connsiteY4-266" fmla="*/ 1363824 h 1682647"/>
                <a:gd name="connsiteX5-267" fmla="*/ 211183 w 1101086"/>
                <a:gd name="connsiteY5-268" fmla="*/ 1682647 h 1682647"/>
                <a:gd name="connsiteX6-269" fmla="*/ 154371 w 1101086"/>
                <a:gd name="connsiteY6-270" fmla="*/ 437980 h 1682647"/>
                <a:gd name="connsiteX7-271" fmla="*/ 0 w 1101086"/>
                <a:gd name="connsiteY7-272" fmla="*/ 431473 h 1682647"/>
                <a:gd name="connsiteX0-273" fmla="*/ 0 w 1101086"/>
                <a:gd name="connsiteY0-274" fmla="*/ 431473 h 1682647"/>
                <a:gd name="connsiteX1-275" fmla="*/ 396687 w 1101086"/>
                <a:gd name="connsiteY1-276" fmla="*/ 0 h 1682647"/>
                <a:gd name="connsiteX2-277" fmla="*/ 742872 w 1101086"/>
                <a:gd name="connsiteY2-278" fmla="*/ 449188 h 1682647"/>
                <a:gd name="connsiteX3-279" fmla="*/ 600000 w 1101086"/>
                <a:gd name="connsiteY3-280" fmla="*/ 449698 h 1682647"/>
                <a:gd name="connsiteX4-281" fmla="*/ 1101086 w 1101086"/>
                <a:gd name="connsiteY4-282" fmla="*/ 1363824 h 1682647"/>
                <a:gd name="connsiteX5-283" fmla="*/ 211183 w 1101086"/>
                <a:gd name="connsiteY5-284" fmla="*/ 1682647 h 1682647"/>
                <a:gd name="connsiteX6-285" fmla="*/ 154371 w 1101086"/>
                <a:gd name="connsiteY6-286" fmla="*/ 437980 h 1682647"/>
                <a:gd name="connsiteX7-287" fmla="*/ 0 w 1101086"/>
                <a:gd name="connsiteY7-288" fmla="*/ 431473 h 1682647"/>
                <a:gd name="connsiteX0-289" fmla="*/ 0 w 1101086"/>
                <a:gd name="connsiteY0-290" fmla="*/ 431473 h 1682647"/>
                <a:gd name="connsiteX1-291" fmla="*/ 396687 w 1101086"/>
                <a:gd name="connsiteY1-292" fmla="*/ 0 h 1682647"/>
                <a:gd name="connsiteX2-293" fmla="*/ 742872 w 1101086"/>
                <a:gd name="connsiteY2-294" fmla="*/ 449188 h 1682647"/>
                <a:gd name="connsiteX3-295" fmla="*/ 600000 w 1101086"/>
                <a:gd name="connsiteY3-296" fmla="*/ 449698 h 1682647"/>
                <a:gd name="connsiteX4-297" fmla="*/ 1101086 w 1101086"/>
                <a:gd name="connsiteY4-298" fmla="*/ 1363824 h 1682647"/>
                <a:gd name="connsiteX5-299" fmla="*/ 211183 w 1101086"/>
                <a:gd name="connsiteY5-300" fmla="*/ 1682647 h 1682647"/>
                <a:gd name="connsiteX6-301" fmla="*/ 154371 w 1101086"/>
                <a:gd name="connsiteY6-302" fmla="*/ 437980 h 1682647"/>
                <a:gd name="connsiteX7-303" fmla="*/ 0 w 1101086"/>
                <a:gd name="connsiteY7-304" fmla="*/ 431473 h 1682647"/>
                <a:gd name="connsiteX0-305" fmla="*/ 0 w 877005"/>
                <a:gd name="connsiteY0-306" fmla="*/ 431473 h 1682647"/>
                <a:gd name="connsiteX1-307" fmla="*/ 396687 w 877005"/>
                <a:gd name="connsiteY1-308" fmla="*/ 0 h 1682647"/>
                <a:gd name="connsiteX2-309" fmla="*/ 742872 w 877005"/>
                <a:gd name="connsiteY2-310" fmla="*/ 449188 h 1682647"/>
                <a:gd name="connsiteX3-311" fmla="*/ 600000 w 877005"/>
                <a:gd name="connsiteY3-312" fmla="*/ 449698 h 1682647"/>
                <a:gd name="connsiteX4-313" fmla="*/ 877005 w 877005"/>
                <a:gd name="connsiteY4-314" fmla="*/ 1445049 h 1682647"/>
                <a:gd name="connsiteX5-315" fmla="*/ 211183 w 877005"/>
                <a:gd name="connsiteY5-316" fmla="*/ 1682647 h 1682647"/>
                <a:gd name="connsiteX6-317" fmla="*/ 154371 w 877005"/>
                <a:gd name="connsiteY6-318" fmla="*/ 437980 h 1682647"/>
                <a:gd name="connsiteX7-319" fmla="*/ 0 w 877005"/>
                <a:gd name="connsiteY7-320" fmla="*/ 431473 h 1682647"/>
                <a:gd name="connsiteX0-321" fmla="*/ 0 w 917020"/>
                <a:gd name="connsiteY0-322" fmla="*/ 431473 h 1682647"/>
                <a:gd name="connsiteX1-323" fmla="*/ 396687 w 917020"/>
                <a:gd name="connsiteY1-324" fmla="*/ 0 h 1682647"/>
                <a:gd name="connsiteX2-325" fmla="*/ 742872 w 917020"/>
                <a:gd name="connsiteY2-326" fmla="*/ 449188 h 1682647"/>
                <a:gd name="connsiteX3-327" fmla="*/ 600000 w 917020"/>
                <a:gd name="connsiteY3-328" fmla="*/ 449698 h 1682647"/>
                <a:gd name="connsiteX4-329" fmla="*/ 917020 w 917020"/>
                <a:gd name="connsiteY4-330" fmla="*/ 1430545 h 1682647"/>
                <a:gd name="connsiteX5-331" fmla="*/ 211183 w 917020"/>
                <a:gd name="connsiteY5-332" fmla="*/ 1682647 h 1682647"/>
                <a:gd name="connsiteX6-333" fmla="*/ 154371 w 917020"/>
                <a:gd name="connsiteY6-334" fmla="*/ 437980 h 1682647"/>
                <a:gd name="connsiteX7-335" fmla="*/ 0 w 917020"/>
                <a:gd name="connsiteY7-336" fmla="*/ 431473 h 1682647"/>
                <a:gd name="connsiteX0-337" fmla="*/ 0 w 917020"/>
                <a:gd name="connsiteY0-338" fmla="*/ 431473 h 1682647"/>
                <a:gd name="connsiteX1-339" fmla="*/ 396687 w 917020"/>
                <a:gd name="connsiteY1-340" fmla="*/ 0 h 1682647"/>
                <a:gd name="connsiteX2-341" fmla="*/ 742872 w 917020"/>
                <a:gd name="connsiteY2-342" fmla="*/ 449188 h 1682647"/>
                <a:gd name="connsiteX3-343" fmla="*/ 600000 w 917020"/>
                <a:gd name="connsiteY3-344" fmla="*/ 449698 h 1682647"/>
                <a:gd name="connsiteX4-345" fmla="*/ 917020 w 917020"/>
                <a:gd name="connsiteY4-346" fmla="*/ 1430545 h 1682647"/>
                <a:gd name="connsiteX5-347" fmla="*/ 211183 w 917020"/>
                <a:gd name="connsiteY5-348" fmla="*/ 1682647 h 1682647"/>
                <a:gd name="connsiteX6-349" fmla="*/ 154371 w 917020"/>
                <a:gd name="connsiteY6-350" fmla="*/ 437980 h 1682647"/>
                <a:gd name="connsiteX7-351" fmla="*/ 0 w 917020"/>
                <a:gd name="connsiteY7-352" fmla="*/ 431473 h 1682647"/>
                <a:gd name="connsiteX0-353" fmla="*/ 0 w 1001946"/>
                <a:gd name="connsiteY0-354" fmla="*/ 431473 h 1682647"/>
                <a:gd name="connsiteX1-355" fmla="*/ 396687 w 1001946"/>
                <a:gd name="connsiteY1-356" fmla="*/ 0 h 1682647"/>
                <a:gd name="connsiteX2-357" fmla="*/ 742872 w 1001946"/>
                <a:gd name="connsiteY2-358" fmla="*/ 449188 h 1682647"/>
                <a:gd name="connsiteX3-359" fmla="*/ 600000 w 1001946"/>
                <a:gd name="connsiteY3-360" fmla="*/ 449698 h 1682647"/>
                <a:gd name="connsiteX4-361" fmla="*/ 1001946 w 1001946"/>
                <a:gd name="connsiteY4-362" fmla="*/ 1554234 h 1682647"/>
                <a:gd name="connsiteX5-363" fmla="*/ 211183 w 1001946"/>
                <a:gd name="connsiteY5-364" fmla="*/ 1682647 h 1682647"/>
                <a:gd name="connsiteX6-365" fmla="*/ 154371 w 1001946"/>
                <a:gd name="connsiteY6-366" fmla="*/ 437980 h 1682647"/>
                <a:gd name="connsiteX7-367" fmla="*/ 0 w 1001946"/>
                <a:gd name="connsiteY7-368" fmla="*/ 431473 h 1682647"/>
                <a:gd name="connsiteX0-369" fmla="*/ 0 w 1001946"/>
                <a:gd name="connsiteY0-370" fmla="*/ 431473 h 1854320"/>
                <a:gd name="connsiteX1-371" fmla="*/ 396687 w 1001946"/>
                <a:gd name="connsiteY1-372" fmla="*/ 0 h 1854320"/>
                <a:gd name="connsiteX2-373" fmla="*/ 742872 w 1001946"/>
                <a:gd name="connsiteY2-374" fmla="*/ 449188 h 1854320"/>
                <a:gd name="connsiteX3-375" fmla="*/ 600000 w 1001946"/>
                <a:gd name="connsiteY3-376" fmla="*/ 449698 h 1854320"/>
                <a:gd name="connsiteX4-377" fmla="*/ 1001946 w 1001946"/>
                <a:gd name="connsiteY4-378" fmla="*/ 1554234 h 1854320"/>
                <a:gd name="connsiteX5-379" fmla="*/ 300410 w 1001946"/>
                <a:gd name="connsiteY5-380" fmla="*/ 1854320 h 1854320"/>
                <a:gd name="connsiteX6-381" fmla="*/ 154371 w 1001946"/>
                <a:gd name="connsiteY6-382" fmla="*/ 437980 h 1854320"/>
                <a:gd name="connsiteX7-383" fmla="*/ 0 w 1001946"/>
                <a:gd name="connsiteY7-384" fmla="*/ 431473 h 1854320"/>
                <a:gd name="connsiteX0-385" fmla="*/ 0 w 1001946"/>
                <a:gd name="connsiteY0-386" fmla="*/ 431473 h 1891590"/>
                <a:gd name="connsiteX1-387" fmla="*/ 396687 w 1001946"/>
                <a:gd name="connsiteY1-388" fmla="*/ 0 h 1891590"/>
                <a:gd name="connsiteX2-389" fmla="*/ 742872 w 1001946"/>
                <a:gd name="connsiteY2-390" fmla="*/ 449188 h 1891590"/>
                <a:gd name="connsiteX3-391" fmla="*/ 600000 w 1001946"/>
                <a:gd name="connsiteY3-392" fmla="*/ 449698 h 1891590"/>
                <a:gd name="connsiteX4-393" fmla="*/ 1001946 w 1001946"/>
                <a:gd name="connsiteY4-394" fmla="*/ 1554234 h 1891590"/>
                <a:gd name="connsiteX5-395" fmla="*/ 317815 w 1001946"/>
                <a:gd name="connsiteY5-396" fmla="*/ 1891590 h 1891590"/>
                <a:gd name="connsiteX6-397" fmla="*/ 154371 w 1001946"/>
                <a:gd name="connsiteY6-398" fmla="*/ 437980 h 1891590"/>
                <a:gd name="connsiteX7-399" fmla="*/ 0 w 1001946"/>
                <a:gd name="connsiteY7-400" fmla="*/ 431473 h 1891590"/>
                <a:gd name="connsiteX0-401" fmla="*/ 0 w 1001946"/>
                <a:gd name="connsiteY0-402" fmla="*/ 431473 h 1928860"/>
                <a:gd name="connsiteX1-403" fmla="*/ 396687 w 1001946"/>
                <a:gd name="connsiteY1-404" fmla="*/ 0 h 1928860"/>
                <a:gd name="connsiteX2-405" fmla="*/ 742872 w 1001946"/>
                <a:gd name="connsiteY2-406" fmla="*/ 449188 h 1928860"/>
                <a:gd name="connsiteX3-407" fmla="*/ 600000 w 1001946"/>
                <a:gd name="connsiteY3-408" fmla="*/ 449698 h 1928860"/>
                <a:gd name="connsiteX4-409" fmla="*/ 1001946 w 1001946"/>
                <a:gd name="connsiteY4-410" fmla="*/ 1554234 h 1928860"/>
                <a:gd name="connsiteX5-411" fmla="*/ 335220 w 1001946"/>
                <a:gd name="connsiteY5-412" fmla="*/ 1928860 h 1928860"/>
                <a:gd name="connsiteX6-413" fmla="*/ 154371 w 1001946"/>
                <a:gd name="connsiteY6-414" fmla="*/ 437980 h 1928860"/>
                <a:gd name="connsiteX7-415" fmla="*/ 0 w 1001946"/>
                <a:gd name="connsiteY7-416" fmla="*/ 431473 h 19288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1946" h="1928860">
                  <a:moveTo>
                    <a:pt x="0" y="431473"/>
                  </a:moveTo>
                  <a:lnTo>
                    <a:pt x="396687" y="0"/>
                  </a:lnTo>
                  <a:lnTo>
                    <a:pt x="742872" y="449188"/>
                  </a:lnTo>
                  <a:lnTo>
                    <a:pt x="600000" y="449698"/>
                  </a:lnTo>
                  <a:cubicBezTo>
                    <a:pt x="574978" y="639207"/>
                    <a:pt x="789572" y="1346868"/>
                    <a:pt x="1001946" y="1554234"/>
                  </a:cubicBezTo>
                  <a:lnTo>
                    <a:pt x="335220" y="1928860"/>
                  </a:lnTo>
                  <a:cubicBezTo>
                    <a:pt x="265523" y="1739419"/>
                    <a:pt x="-1847" y="1030036"/>
                    <a:pt x="154371" y="437980"/>
                  </a:cubicBezTo>
                  <a:lnTo>
                    <a:pt x="0" y="431473"/>
                  </a:lnTo>
                  <a:close/>
                </a:path>
              </a:pathLst>
            </a:custGeom>
            <a:gradFill>
              <a:gsLst>
                <a:gs pos="100000">
                  <a:srgbClr val="80A6D0"/>
                </a:gs>
                <a:gs pos="0">
                  <a:srgbClr val="3663B5"/>
                </a:gs>
                <a:gs pos="84000">
                  <a:srgbClr val="4774B6">
                    <a:alpha val="100000"/>
                  </a:srgbClr>
                </a:gs>
                <a:gs pos="28000">
                  <a:srgbClr val="2754A7"/>
                </a:gs>
                <a:gs pos="45000">
                  <a:srgbClr val="0E419C"/>
                </a:gs>
              </a:gsLst>
              <a:lin ang="13500000"/>
            </a:gradFill>
            <a:ln w="31750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37000">
                    <a:srgbClr val="FFFFFF"/>
                  </a:gs>
                  <a:gs pos="71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FFFFFF"/>
                  </a:gs>
                </a:gsLst>
                <a:lin ang="1614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sz="1600" b="1" spc="100">
                <a:solidFill>
                  <a:srgbClr val="DEEBF7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 rot="1440000">
              <a:off x="12431" y="5176"/>
              <a:ext cx="1462" cy="1491"/>
            </a:xfrm>
            <a:prstGeom prst="rect">
              <a:avLst/>
            </a:prstGeom>
            <a:gradFill>
              <a:gsLst>
                <a:gs pos="55000">
                  <a:srgbClr val="FFFFFF">
                    <a:alpha val="63000"/>
                  </a:srgbClr>
                </a:gs>
                <a:gs pos="1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/>
          <p:cNvPicPr/>
          <p:nvPr/>
        </p:nvPicPr>
        <p:blipFill>
          <a:blip r:embed="rId14">
            <a:alphaModFix amt="8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2000" contrast="30000"/>
          </a:blip>
          <a:stretch>
            <a:fillRect/>
          </a:stretch>
        </p:blipFill>
        <p:spPr>
          <a:xfrm>
            <a:off x="3694430" y="5075555"/>
            <a:ext cx="2966720" cy="1466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/>
          <p:cNvPicPr/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8000" contrast="78000"/>
          </a:blip>
          <a:srcRect l="20291" t="20615" r="56871" b="27025"/>
          <a:stretch>
            <a:fillRect/>
          </a:stretch>
        </p:blipFill>
        <p:spPr>
          <a:xfrm>
            <a:off x="4296410" y="5377815"/>
            <a:ext cx="677545" cy="767715"/>
          </a:xfrm>
          <a:prstGeom prst="rect">
            <a:avLst/>
          </a:prstGeom>
          <a:noFill/>
          <a:ln w="38100">
            <a:gradFill>
              <a:gsLst>
                <a:gs pos="0">
                  <a:srgbClr val="1D418B"/>
                </a:gs>
                <a:gs pos="71000">
                  <a:srgbClr val="4D7EC2"/>
                </a:gs>
                <a:gs pos="100000">
                  <a:srgbClr val="1D418B"/>
                </a:gs>
              </a:gsLst>
              <a:lin ang="16140000" scaled="1"/>
            </a:gradFill>
          </a:ln>
        </p:spPr>
      </p:pic>
      <p:cxnSp>
        <p:nvCxnSpPr>
          <p:cNvPr id="50" name="直接连接符 49"/>
          <p:cNvCxnSpPr/>
          <p:nvPr/>
        </p:nvCxnSpPr>
        <p:spPr>
          <a:xfrm flipH="1" flipV="1">
            <a:off x="3143250" y="5760720"/>
            <a:ext cx="1140460" cy="402590"/>
          </a:xfrm>
          <a:prstGeom prst="line">
            <a:avLst/>
          </a:prstGeom>
          <a:ln w="19050">
            <a:gradFill>
              <a:gsLst>
                <a:gs pos="0">
                  <a:srgbClr val="1D418B"/>
                </a:gs>
                <a:gs pos="56000">
                  <a:srgbClr val="90BCEA">
                    <a:alpha val="100000"/>
                  </a:srgbClr>
                </a:gs>
                <a:gs pos="65000">
                  <a:srgbClr val="90BCEA">
                    <a:alpha val="100000"/>
                  </a:srgbClr>
                </a:gs>
                <a:gs pos="100000">
                  <a:srgbClr val="DEEBF7">
                    <a:alpha val="100000"/>
                  </a:srgb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 flipV="1">
            <a:off x="3138805" y="4134485"/>
            <a:ext cx="1152525" cy="1228725"/>
          </a:xfrm>
          <a:prstGeom prst="line">
            <a:avLst/>
          </a:prstGeom>
          <a:ln w="19050">
            <a:gradFill>
              <a:gsLst>
                <a:gs pos="0">
                  <a:srgbClr val="1D418B"/>
                </a:gs>
                <a:gs pos="56000">
                  <a:srgbClr val="90BCEA">
                    <a:alpha val="100000"/>
                  </a:srgbClr>
                </a:gs>
                <a:gs pos="65000">
                  <a:srgbClr val="90BCEA">
                    <a:alpha val="100000"/>
                  </a:srgbClr>
                </a:gs>
                <a:gs pos="100000">
                  <a:srgbClr val="DEEBF7">
                    <a:alpha val="100000"/>
                  </a:srgb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3478530" y="3579495"/>
            <a:ext cx="2623820" cy="1598930"/>
          </a:xfrm>
          <a:prstGeom prst="roundRect">
            <a:avLst>
              <a:gd name="adj" fmla="val 19576"/>
            </a:avLst>
          </a:prstGeom>
          <a:solidFill>
            <a:srgbClr val="90BCEA">
              <a:alpha val="40000"/>
            </a:srgbClr>
          </a:solidFill>
          <a:effectLst>
            <a:softEdge rad="63500"/>
          </a:effectLst>
        </p:spPr>
        <p:txBody>
          <a:bodyPr wrap="square" lIns="0" tIns="0" rIns="0" bIns="0" anchor="t" anchorCtr="0">
            <a:no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b="1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A17 Pro处理器芯片</a:t>
            </a: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内置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CPU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核、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GPU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</a:t>
            </a: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面积：</a:t>
            </a:r>
            <a:r>
              <a:rPr lang="en-US" altLang="zh-CN" sz="1400" b="1" dirty="0">
                <a:solidFill>
                  <a:srgbClr val="C00000">
                    <a:alpha val="71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106mm</a:t>
            </a:r>
            <a:r>
              <a:rPr lang="en-US" altLang="zh-CN" sz="1400" b="1" baseline="30000" dirty="0">
                <a:solidFill>
                  <a:srgbClr val="C00000">
                    <a:alpha val="71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en-US" altLang="zh-CN" sz="1400" b="1" dirty="0">
              <a:solidFill>
                <a:srgbClr val="C00000">
                  <a:alpha val="71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晶体管数目：</a:t>
            </a:r>
            <a:r>
              <a:rPr lang="en-US" altLang="zh-CN" sz="1400" b="1" dirty="0">
                <a:solidFill>
                  <a:srgbClr val="C00000">
                    <a:alpha val="71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190</a:t>
            </a:r>
            <a:r>
              <a:rPr lang="zh-CN" altLang="en-US" sz="1400" b="1" dirty="0">
                <a:solidFill>
                  <a:srgbClr val="C00000">
                    <a:alpha val="71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  <a:alpha val="71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工艺制程：</a:t>
            </a:r>
            <a:r>
              <a:rPr lang="en-US" altLang="zh-CN" sz="1400" b="1" dirty="0">
                <a:solidFill>
                  <a:srgbClr val="C00000">
                    <a:alpha val="71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3nm</a:t>
            </a:r>
            <a:endParaRPr lang="zh-CN" altLang="en-US" sz="1400" b="1" dirty="0">
              <a:solidFill>
                <a:schemeClr val="tx1">
                  <a:lumMod val="95000"/>
                  <a:lumOff val="5000"/>
                  <a:alpha val="71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endParaRPr lang="zh-CN" altLang="en-US" sz="1400" b="1" dirty="0">
              <a:solidFill>
                <a:schemeClr val="tx1">
                  <a:lumMod val="95000"/>
                  <a:lumOff val="5000"/>
                  <a:alpha val="71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3500" y="4793615"/>
            <a:ext cx="1353820" cy="475615"/>
          </a:xfrm>
          <a:prstGeom prst="roundRect">
            <a:avLst/>
          </a:prstGeom>
          <a:noFill/>
          <a:effectLst>
            <a:softEdge rad="50800"/>
          </a:effectLst>
        </p:spPr>
        <p:txBody>
          <a:bodyPr wrap="square" lIns="0" tIns="0" rIns="0" bIns="0" anchor="ctr" anchorCtr="0">
            <a:noAutofit/>
          </a:bodyPr>
          <a:lstStyle/>
          <a:p>
            <a:pPr indent="0" algn="ctr" defTabSz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iPhone 15 Pro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0" y="6145530"/>
            <a:ext cx="12204700" cy="712470"/>
            <a:chOff x="0" y="9678"/>
            <a:chExt cx="19220" cy="1122"/>
          </a:xfrm>
        </p:grpSpPr>
        <p:sp>
          <p:nvSpPr>
            <p:cNvPr id="36" name="TextBox 7"/>
            <p:cNvSpPr txBox="1"/>
            <p:nvPr/>
          </p:nvSpPr>
          <p:spPr>
            <a:xfrm>
              <a:off x="0" y="9805"/>
              <a:ext cx="19221" cy="9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1" h="1357">
                  <a:moveTo>
                    <a:pt x="15900" y="0"/>
                  </a:moveTo>
                  <a:lnTo>
                    <a:pt x="19220" y="0"/>
                  </a:lnTo>
                  <a:lnTo>
                    <a:pt x="19220" y="596"/>
                  </a:lnTo>
                  <a:lnTo>
                    <a:pt x="19221" y="596"/>
                  </a:lnTo>
                  <a:lnTo>
                    <a:pt x="19221" y="1357"/>
                  </a:lnTo>
                  <a:lnTo>
                    <a:pt x="0" y="1357"/>
                  </a:lnTo>
                  <a:lnTo>
                    <a:pt x="0" y="596"/>
                  </a:lnTo>
                  <a:lnTo>
                    <a:pt x="15304" y="596"/>
                  </a:lnTo>
                  <a:lnTo>
                    <a:pt x="15900" y="0"/>
                  </a:lnTo>
                  <a:close/>
                </a:path>
              </a:pathLst>
            </a:cu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solidFill>
                <a:srgbClr val="2E4D9C"/>
              </a:solidFill>
            </a:ln>
            <a:effectLst>
              <a:outerShdw blurRad="50800" dist="38100" dir="13500000" algn="br" rotWithShape="0">
                <a:prstClr val="black">
                  <a:alpha val="15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15">
              <a:lum bright="100000"/>
            </a:blip>
            <a:srcRect l="24465"/>
            <a:stretch>
              <a:fillRect/>
            </a:stretch>
          </p:blipFill>
          <p:spPr>
            <a:xfrm>
              <a:off x="15978" y="9678"/>
              <a:ext cx="3243" cy="11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0" y="2540"/>
            <a:ext cx="12192000" cy="6640830"/>
            <a:chOff x="0" y="4"/>
            <a:chExt cx="19200" cy="10458"/>
          </a:xfrm>
        </p:grpSpPr>
        <p:sp>
          <p:nvSpPr>
            <p:cNvPr id="6" name="iṡḻîdê"/>
            <p:cNvSpPr/>
            <p:nvPr>
              <p:custDataLst>
                <p:tags r:id="rId1"/>
              </p:custDataLst>
            </p:nvPr>
          </p:nvSpPr>
          <p:spPr>
            <a:xfrm>
              <a:off x="0" y="4"/>
              <a:ext cx="19200" cy="6550"/>
            </a:xfrm>
            <a:prstGeom prst="rect">
              <a:avLst/>
            </a:prstGeom>
            <a:solidFill>
              <a:srgbClr val="0E419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iš1íḍè"/>
            <p:cNvSpPr/>
            <p:nvPr>
              <p:custDataLst>
                <p:tags r:id="rId2"/>
              </p:custDataLst>
            </p:nvPr>
          </p:nvSpPr>
          <p:spPr>
            <a:xfrm>
              <a:off x="459" y="1620"/>
              <a:ext cx="18282" cy="8843"/>
            </a:xfrm>
            <a:prstGeom prst="snip1Rect">
              <a:avLst>
                <a:gd name="adj" fmla="val 140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芯片企业创始人讲座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42875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行业竞赛：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第四届全国大学生集成电路创新大赛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2" algn="just">
                <a:lnSpc>
                  <a:spcPct val="150000"/>
                </a:lnSpc>
              </a:pP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   	1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个一等奖，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个二等奖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“华为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2394" y="239395"/>
            <a:ext cx="7324607" cy="706120"/>
            <a:chOff x="716109" y="212377"/>
            <a:chExt cx="7324723" cy="705885"/>
          </a:xfrm>
        </p:grpSpPr>
        <p:sp>
          <p:nvSpPr>
            <p:cNvPr id="31" name="文本框 30"/>
            <p:cNvSpPr txBox="1"/>
            <p:nvPr/>
          </p:nvSpPr>
          <p:spPr>
            <a:xfrm>
              <a:off x="716109" y="212377"/>
              <a:ext cx="7324723" cy="7058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无所不能的芯片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组合 27"/>
          <p:cNvGrpSpPr/>
          <p:nvPr/>
        </p:nvGrpSpPr>
        <p:grpSpPr>
          <a:xfrm>
            <a:off x="0" y="6145530"/>
            <a:ext cx="12204700" cy="712470"/>
            <a:chOff x="0" y="9678"/>
            <a:chExt cx="19220" cy="1122"/>
          </a:xfrm>
        </p:grpSpPr>
        <p:sp>
          <p:nvSpPr>
            <p:cNvPr id="36" name="TextBox 7"/>
            <p:cNvSpPr txBox="1"/>
            <p:nvPr/>
          </p:nvSpPr>
          <p:spPr>
            <a:xfrm>
              <a:off x="0" y="9805"/>
              <a:ext cx="19221" cy="9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1" h="1357">
                  <a:moveTo>
                    <a:pt x="15900" y="0"/>
                  </a:moveTo>
                  <a:lnTo>
                    <a:pt x="19220" y="0"/>
                  </a:lnTo>
                  <a:lnTo>
                    <a:pt x="19220" y="596"/>
                  </a:lnTo>
                  <a:lnTo>
                    <a:pt x="19221" y="596"/>
                  </a:lnTo>
                  <a:lnTo>
                    <a:pt x="19221" y="1357"/>
                  </a:lnTo>
                  <a:lnTo>
                    <a:pt x="0" y="1357"/>
                  </a:lnTo>
                  <a:lnTo>
                    <a:pt x="0" y="596"/>
                  </a:lnTo>
                  <a:lnTo>
                    <a:pt x="15304" y="596"/>
                  </a:lnTo>
                  <a:lnTo>
                    <a:pt x="15900" y="0"/>
                  </a:lnTo>
                  <a:close/>
                </a:path>
              </a:pathLst>
            </a:cu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solidFill>
                <a:srgbClr val="2E4D9C"/>
              </a:solidFill>
            </a:ln>
            <a:effectLst>
              <a:outerShdw blurRad="50800" dist="38100" dir="13500000" algn="br" rotWithShape="0">
                <a:prstClr val="black">
                  <a:alpha val="15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rcRect l="24465"/>
            <a:stretch>
              <a:fillRect/>
            </a:stretch>
          </p:blipFill>
          <p:spPr>
            <a:xfrm>
              <a:off x="15978" y="9678"/>
              <a:ext cx="3243" cy="112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0" y="0"/>
            <a:ext cx="1282700" cy="1278890"/>
            <a:chOff x="0" y="0"/>
            <a:chExt cx="2020" cy="2014"/>
          </a:xfrm>
        </p:grpSpPr>
        <p:sp>
          <p:nvSpPr>
            <p:cNvPr id="13" name="剪去单角的矩形 12"/>
            <p:cNvSpPr/>
            <p:nvPr/>
          </p:nvSpPr>
          <p:spPr>
            <a:xfrm flipV="1">
              <a:off x="0" y="0"/>
              <a:ext cx="2021" cy="2014"/>
            </a:xfrm>
            <a:prstGeom prst="snip1Rect">
              <a:avLst>
                <a:gd name="adj" fmla="val 38629"/>
              </a:avLst>
            </a:prstGeom>
            <a:solidFill>
              <a:srgbClr val="1D41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 descr="复旦大学微电子学院芯创讲师团"/>
            <p:cNvPicPr>
              <a:picLocks noChangeAspect="1"/>
            </p:cNvPicPr>
            <p:nvPr/>
          </p:nvPicPr>
          <p:blipFill>
            <a:blip r:embed="rId6">
              <a:lum bright="100000" contrast="-24000"/>
            </a:blip>
            <a:srcRect l="24353" t="13598" r="23764" b="35672"/>
            <a:stretch>
              <a:fillRect/>
            </a:stretch>
          </p:blipFill>
          <p:spPr>
            <a:xfrm>
              <a:off x="222" y="235"/>
              <a:ext cx="1505" cy="1473"/>
            </a:xfrm>
            <a:prstGeom prst="rect">
              <a:avLst/>
            </a:prstGeom>
          </p:spPr>
        </p:pic>
      </p:grpSp>
      <p:grpSp>
        <p:nvGrpSpPr>
          <p:cNvPr id="3" name="Group 20"/>
          <p:cNvGrpSpPr/>
          <p:nvPr/>
        </p:nvGrpSpPr>
        <p:grpSpPr>
          <a:xfrm>
            <a:off x="7198495" y="1274412"/>
            <a:ext cx="4734559" cy="1156969"/>
            <a:chOff x="-492675" y="111854"/>
            <a:chExt cx="3958389" cy="780837"/>
          </a:xfrm>
        </p:grpSpPr>
        <p:sp>
          <p:nvSpPr>
            <p:cNvPr id="8" name="TextBox 21"/>
            <p:cNvSpPr/>
            <p:nvPr/>
          </p:nvSpPr>
          <p:spPr>
            <a:xfrm>
              <a:off x="-492675" y="111854"/>
              <a:ext cx="3958389" cy="4315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no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r>
                <a:rPr kumimoji="1"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运算与控制（大脑）</a:t>
              </a:r>
              <a:endPara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sym typeface="Comic Sans MS" panose="030F0702030302020204" charset="0"/>
              </a:endParaRPr>
            </a:p>
          </p:txBody>
        </p:sp>
        <p:sp>
          <p:nvSpPr>
            <p:cNvPr id="9" name="Rectangle 22"/>
            <p:cNvSpPr/>
            <p:nvPr/>
          </p:nvSpPr>
          <p:spPr>
            <a:xfrm>
              <a:off x="-367914" y="442274"/>
              <a:ext cx="2790941" cy="4504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</a:rPr>
                <a:t>CPU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</a:rPr>
                <a:t>，</a:t>
              </a: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</a:rPr>
                <a:t>GPU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</a:rPr>
                <a:t>，</a:t>
              </a: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</a:rPr>
                <a:t>MCU</a:t>
              </a:r>
              <a:r>
                <a: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</a:rPr>
                <a:t>等芯片</a:t>
              </a:r>
            </a:p>
          </p:txBody>
        </p:sp>
      </p:grpSp>
      <p:grpSp>
        <p:nvGrpSpPr>
          <p:cNvPr id="4" name="Group 20"/>
          <p:cNvGrpSpPr/>
          <p:nvPr/>
        </p:nvGrpSpPr>
        <p:grpSpPr>
          <a:xfrm>
            <a:off x="4389151" y="5241036"/>
            <a:ext cx="3535680" cy="1076324"/>
            <a:chOff x="0" y="0"/>
            <a:chExt cx="2956050" cy="726410"/>
          </a:xfrm>
        </p:grpSpPr>
        <p:sp>
          <p:nvSpPr>
            <p:cNvPr id="11" name="TextBox 21"/>
            <p:cNvSpPr/>
            <p:nvPr/>
          </p:nvSpPr>
          <p:spPr>
            <a:xfrm>
              <a:off x="0" y="0"/>
              <a:ext cx="2956050" cy="310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kumimoji="1"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信息传递（嘴巴、耳朵）</a:t>
              </a:r>
              <a:endParaRPr kumimoji="1" lang="en-US" altLang="zh-CN" sz="2400" b="1" dirty="0">
                <a:latin typeface="微软雅黑" panose="020B0503020204020204" charset="-122"/>
                <a:ea typeface="微软雅黑" panose="020B0503020204020204" charset="-122"/>
                <a:sym typeface="Comic Sans MS" panose="030F0702030302020204" charset="0"/>
              </a:endParaRPr>
            </a:p>
          </p:txBody>
        </p:sp>
        <p:sp>
          <p:nvSpPr>
            <p:cNvPr id="12" name="Rectangle 22"/>
            <p:cNvSpPr/>
            <p:nvPr/>
          </p:nvSpPr>
          <p:spPr>
            <a:xfrm>
              <a:off x="0" y="332563"/>
              <a:ext cx="2956050" cy="3938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no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  <a:sym typeface="+mn-ea"/>
                </a:rPr>
                <a:t>5G芯片、WiFi芯片以及蓝牙芯片等</a:t>
              </a:r>
            </a:p>
          </p:txBody>
        </p:sp>
      </p:grpSp>
      <p:grpSp>
        <p:nvGrpSpPr>
          <p:cNvPr id="14" name="Group 20"/>
          <p:cNvGrpSpPr/>
          <p:nvPr/>
        </p:nvGrpSpPr>
        <p:grpSpPr>
          <a:xfrm>
            <a:off x="968193" y="4346811"/>
            <a:ext cx="2926079" cy="1076007"/>
            <a:chOff x="0" y="0"/>
            <a:chExt cx="2446386" cy="726196"/>
          </a:xfrm>
        </p:grpSpPr>
        <p:sp>
          <p:nvSpPr>
            <p:cNvPr id="15" name="TextBox 21"/>
            <p:cNvSpPr/>
            <p:nvPr/>
          </p:nvSpPr>
          <p:spPr>
            <a:xfrm>
              <a:off x="0" y="0"/>
              <a:ext cx="2446386" cy="310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kumimoji="1"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能量的分配（心脏）</a:t>
              </a:r>
              <a:endPara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sym typeface="Comic Sans MS" panose="030F0702030302020204" charset="0"/>
              </a:endParaRPr>
            </a:p>
          </p:txBody>
        </p:sp>
        <p:sp>
          <p:nvSpPr>
            <p:cNvPr id="17" name="Rectangle 22"/>
            <p:cNvSpPr/>
            <p:nvPr/>
          </p:nvSpPr>
          <p:spPr>
            <a:xfrm>
              <a:off x="0" y="332349"/>
              <a:ext cx="2391371" cy="3938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no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  <a:sym typeface="+mn-ea"/>
                </a:rPr>
                <a:t>DC-AC，LDO等电源管理芯片</a:t>
              </a:r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8248810" y="3317408"/>
            <a:ext cx="3230880" cy="1322070"/>
            <a:chOff x="0" y="0"/>
            <a:chExt cx="2701219" cy="892264"/>
          </a:xfrm>
        </p:grpSpPr>
        <p:sp>
          <p:nvSpPr>
            <p:cNvPr id="19" name="TextBox 21"/>
            <p:cNvSpPr/>
            <p:nvPr/>
          </p:nvSpPr>
          <p:spPr>
            <a:xfrm>
              <a:off x="0" y="0"/>
              <a:ext cx="2701219" cy="310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kumimoji="1"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信息感知（感知器官）</a:t>
              </a:r>
              <a:endPara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sym typeface="Comic Sans MS" panose="030F0702030302020204" charset="0"/>
              </a:endParaRPr>
            </a:p>
          </p:txBody>
        </p:sp>
        <p:sp>
          <p:nvSpPr>
            <p:cNvPr id="20" name="Rectangle 22"/>
            <p:cNvSpPr/>
            <p:nvPr/>
          </p:nvSpPr>
          <p:spPr>
            <a:xfrm>
              <a:off x="0" y="393848"/>
              <a:ext cx="2130502" cy="4984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no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  <a:sym typeface="+mn-ea"/>
                </a:rPr>
                <a:t>图像、指纹、触控等传感器芯片</a:t>
              </a:r>
            </a:p>
          </p:txBody>
        </p:sp>
      </p:grpSp>
      <p:grpSp>
        <p:nvGrpSpPr>
          <p:cNvPr id="23" name="Group 20"/>
          <p:cNvGrpSpPr/>
          <p:nvPr/>
        </p:nvGrpSpPr>
        <p:grpSpPr>
          <a:xfrm>
            <a:off x="856783" y="2098726"/>
            <a:ext cx="3230880" cy="1076008"/>
            <a:chOff x="0" y="0"/>
            <a:chExt cx="2701219" cy="726197"/>
          </a:xfrm>
        </p:grpSpPr>
        <p:sp>
          <p:nvSpPr>
            <p:cNvPr id="24" name="TextBox 21"/>
            <p:cNvSpPr/>
            <p:nvPr/>
          </p:nvSpPr>
          <p:spPr>
            <a:xfrm>
              <a:off x="0" y="0"/>
              <a:ext cx="2701219" cy="310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kumimoji="1"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信息的存储（海马区）</a:t>
              </a:r>
              <a:endPara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sym typeface="Comic Sans MS" panose="030F0702030302020204" charset="0"/>
              </a:endParaRPr>
            </a:p>
          </p:txBody>
        </p:sp>
        <p:sp>
          <p:nvSpPr>
            <p:cNvPr id="26" name="Rectangle 22"/>
            <p:cNvSpPr/>
            <p:nvPr/>
          </p:nvSpPr>
          <p:spPr>
            <a:xfrm>
              <a:off x="0" y="332349"/>
              <a:ext cx="2391371" cy="3938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no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等线" panose="02010600030101010101" charset="-122"/>
                  <a:sym typeface="+mn-ea"/>
                </a:rPr>
                <a:t>SRAM、DRAM以及闪存芯片等</a:t>
              </a:r>
            </a:p>
          </p:txBody>
        </p:sp>
      </p:grpSp>
      <p:cxnSp>
        <p:nvCxnSpPr>
          <p:cNvPr id="27" name="Curved Connector 39"/>
          <p:cNvCxnSpPr>
            <a:stCxn id="8" idx="1"/>
            <a:endCxn id="38" idx="0"/>
          </p:cNvCxnSpPr>
          <p:nvPr/>
        </p:nvCxnSpPr>
        <p:spPr>
          <a:xfrm rot="10800000" flipV="1">
            <a:off x="5793105" y="1594485"/>
            <a:ext cx="1405255" cy="1073150"/>
          </a:xfrm>
          <a:prstGeom prst="curvedConnector2">
            <a:avLst/>
          </a:prstGeom>
          <a:ln w="25400" cap="flat" cmpd="sng">
            <a:gradFill>
              <a:gsLst>
                <a:gs pos="0">
                  <a:srgbClr val="1E418A"/>
                </a:gs>
                <a:gs pos="19000">
                  <a:srgbClr val="3660A6">
                    <a:alpha val="100000"/>
                  </a:srgbClr>
                </a:gs>
                <a:gs pos="56000">
                  <a:srgbClr val="4D7EC2"/>
                </a:gs>
                <a:gs pos="100000">
                  <a:srgbClr val="10439D"/>
                </a:gs>
              </a:gsLst>
              <a:lin ang="5400000" scaled="1"/>
            </a:gradFill>
            <a:prstDash val="sysDash"/>
            <a:bevel/>
            <a:headEnd type="none" w="med" len="med"/>
            <a:tailEnd type="none" w="med" len="med"/>
          </a:ln>
        </p:spPr>
      </p:cxnSp>
      <p:cxnSp>
        <p:nvCxnSpPr>
          <p:cNvPr id="29" name="Curved Connector 39"/>
          <p:cNvCxnSpPr>
            <a:stCxn id="19" idx="0"/>
          </p:cNvCxnSpPr>
          <p:nvPr/>
        </p:nvCxnSpPr>
        <p:spPr>
          <a:xfrm rot="16200000" flipH="1" flipV="1">
            <a:off x="8396605" y="2192655"/>
            <a:ext cx="342900" cy="2592070"/>
          </a:xfrm>
          <a:prstGeom prst="curvedConnector4">
            <a:avLst>
              <a:gd name="adj1" fmla="val -190925"/>
              <a:gd name="adj2" fmla="val 70553"/>
            </a:avLst>
          </a:prstGeom>
          <a:ln w="25400" cap="flat" cmpd="sng">
            <a:gradFill>
              <a:gsLst>
                <a:gs pos="0">
                  <a:srgbClr val="1E418A"/>
                </a:gs>
                <a:gs pos="19000">
                  <a:srgbClr val="3660A6">
                    <a:alpha val="100000"/>
                  </a:srgbClr>
                </a:gs>
                <a:gs pos="56000">
                  <a:srgbClr val="4D7EC2"/>
                </a:gs>
                <a:gs pos="100000">
                  <a:srgbClr val="10439D"/>
                </a:gs>
              </a:gsLst>
              <a:lin ang="5400000" scaled="1"/>
            </a:gradFill>
            <a:prstDash val="sysDash"/>
            <a:bevel/>
            <a:headEnd type="none" w="med" len="med"/>
            <a:tailEnd type="none" w="med" len="med"/>
          </a:ln>
        </p:spPr>
      </p:cxnSp>
      <p:cxnSp>
        <p:nvCxnSpPr>
          <p:cNvPr id="35" name="Curved Connector 39"/>
          <p:cNvCxnSpPr>
            <a:stCxn id="11" idx="1"/>
            <a:endCxn id="38" idx="2"/>
          </p:cNvCxnSpPr>
          <p:nvPr/>
        </p:nvCxnSpPr>
        <p:spPr>
          <a:xfrm rot="10800000" flipH="1">
            <a:off x="4389120" y="4639945"/>
            <a:ext cx="1403985" cy="831850"/>
          </a:xfrm>
          <a:prstGeom prst="curvedConnector4">
            <a:avLst>
              <a:gd name="adj1" fmla="val -22343"/>
              <a:gd name="adj2" fmla="val 63817"/>
            </a:avLst>
          </a:prstGeom>
          <a:ln w="25400" cap="flat" cmpd="sng">
            <a:gradFill>
              <a:gsLst>
                <a:gs pos="0">
                  <a:srgbClr val="1E418A"/>
                </a:gs>
                <a:gs pos="19000">
                  <a:srgbClr val="3660A6">
                    <a:alpha val="100000"/>
                  </a:srgbClr>
                </a:gs>
                <a:gs pos="56000">
                  <a:srgbClr val="4D7EC2"/>
                </a:gs>
                <a:gs pos="100000">
                  <a:srgbClr val="10439D"/>
                </a:gs>
              </a:gsLst>
              <a:lin ang="5400000" scaled="1"/>
            </a:gradFill>
            <a:prstDash val="sysDash"/>
            <a:bevel/>
            <a:headEnd type="none" w="med" len="med"/>
            <a:tailEnd type="none" w="med" len="med"/>
          </a:ln>
        </p:spPr>
      </p:cxnSp>
      <p:cxnSp>
        <p:nvCxnSpPr>
          <p:cNvPr id="41" name="Curved Connector 39"/>
          <p:cNvCxnSpPr>
            <a:stCxn id="15" idx="0"/>
            <a:endCxn id="38" idx="1"/>
          </p:cNvCxnSpPr>
          <p:nvPr/>
        </p:nvCxnSpPr>
        <p:spPr>
          <a:xfrm rot="16200000">
            <a:off x="3026093" y="3059113"/>
            <a:ext cx="692785" cy="1882140"/>
          </a:xfrm>
          <a:prstGeom prst="curvedConnector2">
            <a:avLst/>
          </a:prstGeom>
          <a:ln w="25400" cap="flat" cmpd="sng">
            <a:gradFill>
              <a:gsLst>
                <a:gs pos="0">
                  <a:srgbClr val="1E418A"/>
                </a:gs>
                <a:gs pos="19000">
                  <a:srgbClr val="3660A6">
                    <a:alpha val="100000"/>
                  </a:srgbClr>
                </a:gs>
                <a:gs pos="56000">
                  <a:srgbClr val="4D7EC2"/>
                </a:gs>
                <a:gs pos="100000">
                  <a:srgbClr val="10439D"/>
                </a:gs>
              </a:gsLst>
              <a:lin ang="5400000" scaled="1"/>
            </a:gradFill>
            <a:prstDash val="sysDash"/>
            <a:bevel/>
            <a:headEnd type="none" w="med" len="med"/>
            <a:tailEnd type="none" w="med" len="med"/>
          </a:ln>
        </p:spPr>
      </p:cxnSp>
      <p:cxnSp>
        <p:nvCxnSpPr>
          <p:cNvPr id="44" name="Curved Connector 39"/>
          <p:cNvCxnSpPr>
            <a:stCxn id="24" idx="0"/>
            <a:endCxn id="38" idx="0"/>
          </p:cNvCxnSpPr>
          <p:nvPr/>
        </p:nvCxnSpPr>
        <p:spPr>
          <a:xfrm rot="16200000" flipH="1">
            <a:off x="3848100" y="722630"/>
            <a:ext cx="568960" cy="3321050"/>
          </a:xfrm>
          <a:prstGeom prst="curvedConnector3">
            <a:avLst>
              <a:gd name="adj1" fmla="val -41853"/>
            </a:avLst>
          </a:prstGeom>
          <a:ln w="25400" cap="flat" cmpd="sng">
            <a:gradFill>
              <a:gsLst>
                <a:gs pos="0">
                  <a:srgbClr val="1E418A"/>
                </a:gs>
                <a:gs pos="19000">
                  <a:srgbClr val="3660A6">
                    <a:alpha val="100000"/>
                  </a:srgbClr>
                </a:gs>
                <a:gs pos="56000">
                  <a:srgbClr val="4D7EC2"/>
                </a:gs>
                <a:gs pos="100000">
                  <a:srgbClr val="10439D"/>
                </a:gs>
              </a:gsLst>
              <a:lin ang="5400000" scaled="1"/>
            </a:gradFill>
            <a:prstDash val="sysDash"/>
            <a:bevel/>
            <a:headEnd type="none" w="med" len="med"/>
            <a:tailEnd type="none" w="med" len="med"/>
          </a:ln>
        </p:spPr>
      </p:cxnSp>
      <p:sp>
        <p:nvSpPr>
          <p:cNvPr id="34" name="文本框 33"/>
          <p:cNvSpPr txBox="1"/>
          <p:nvPr/>
        </p:nvSpPr>
        <p:spPr>
          <a:xfrm>
            <a:off x="8032115" y="4767580"/>
            <a:ext cx="3712845" cy="1335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indent="0" algn="ctr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32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都可以集成于一颗</a:t>
            </a:r>
          </a:p>
          <a:p>
            <a:pPr lvl="0" indent="0" algn="ctr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3200" b="1" spc="120" dirty="0">
                <a:gradFill>
                  <a:gsLst>
                    <a:gs pos="39000">
                      <a:srgbClr val="0E419C"/>
                    </a:gs>
                    <a:gs pos="100000">
                      <a:srgbClr val="4F7FC3">
                        <a:alpha val="10000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小小的芯片上！</a:t>
            </a:r>
          </a:p>
        </p:txBody>
      </p:sp>
      <p:pic>
        <p:nvPicPr>
          <p:cNvPr id="38" name="http://photo-static-api.fotomore.com/creative/vcg/400/new/VCG41N1205154208.jpg?uid=386&amp;timestamp=1716091482&amp;sign=0f451c110e0c804c132389b3a3f39360" descr="女人触摸机器人手指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555" y="2667635"/>
            <a:ext cx="2958465" cy="197231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0" y="2540"/>
            <a:ext cx="12192000" cy="6640830"/>
            <a:chOff x="0" y="4"/>
            <a:chExt cx="19200" cy="10458"/>
          </a:xfrm>
        </p:grpSpPr>
        <p:sp>
          <p:nvSpPr>
            <p:cNvPr id="6" name="iṡḻîdê"/>
            <p:cNvSpPr/>
            <p:nvPr>
              <p:custDataLst>
                <p:tags r:id="rId8"/>
              </p:custDataLst>
            </p:nvPr>
          </p:nvSpPr>
          <p:spPr>
            <a:xfrm>
              <a:off x="0" y="4"/>
              <a:ext cx="19200" cy="6550"/>
            </a:xfrm>
            <a:prstGeom prst="rect">
              <a:avLst/>
            </a:prstGeom>
            <a:solidFill>
              <a:srgbClr val="0E419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iš1íḍè"/>
            <p:cNvSpPr/>
            <p:nvPr>
              <p:custDataLst>
                <p:tags r:id="rId9"/>
              </p:custDataLst>
            </p:nvPr>
          </p:nvSpPr>
          <p:spPr>
            <a:xfrm>
              <a:off x="459" y="1620"/>
              <a:ext cx="18282" cy="8843"/>
            </a:xfrm>
            <a:prstGeom prst="snip1Rect">
              <a:avLst>
                <a:gd name="adj" fmla="val 140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芯片企业创始人讲座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42875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行业竞赛：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第四届全国大学生集成电路创新大赛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lvl="2" algn="just">
                <a:lnSpc>
                  <a:spcPct val="150000"/>
                </a:lnSpc>
              </a:pP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   	1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个一等奖，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个二等奖</a:t>
              </a: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71475" lvl="1" indent="-1428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“华为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2394" y="239395"/>
            <a:ext cx="7324607" cy="706120"/>
            <a:chOff x="716109" y="212377"/>
            <a:chExt cx="7324723" cy="705885"/>
          </a:xfrm>
        </p:grpSpPr>
        <p:sp>
          <p:nvSpPr>
            <p:cNvPr id="31" name="文本框 30"/>
            <p:cNvSpPr txBox="1"/>
            <p:nvPr/>
          </p:nvSpPr>
          <p:spPr>
            <a:xfrm>
              <a:off x="716109" y="212377"/>
              <a:ext cx="7324723" cy="7058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Times New Roman" panose="02020603050405020304" charset="0"/>
                  <a:ea typeface="方正小标宋简体" panose="02000000000000000000" charset="-122"/>
                  <a:cs typeface="Times New Roman" panose="02020603050405020304" charset="0"/>
                  <a:sym typeface="+mn-lt"/>
                </a:rPr>
                <a:t>无处不在的芯片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</p:grpSp>
      <p:grpSp>
        <p:nvGrpSpPr>
          <p:cNvPr id="5" name="组合 4"/>
          <p:cNvGrpSpPr/>
          <p:nvPr/>
        </p:nvGrpSpPr>
        <p:grpSpPr>
          <a:xfrm>
            <a:off x="0" y="0"/>
            <a:ext cx="1282700" cy="1278890"/>
            <a:chOff x="0" y="0"/>
            <a:chExt cx="2020" cy="2014"/>
          </a:xfrm>
        </p:grpSpPr>
        <p:sp>
          <p:nvSpPr>
            <p:cNvPr id="13" name="剪去单角的矩形 12"/>
            <p:cNvSpPr/>
            <p:nvPr/>
          </p:nvSpPr>
          <p:spPr>
            <a:xfrm flipV="1">
              <a:off x="0" y="0"/>
              <a:ext cx="2021" cy="2014"/>
            </a:xfrm>
            <a:prstGeom prst="snip1Rect">
              <a:avLst>
                <a:gd name="adj" fmla="val 38629"/>
              </a:avLst>
            </a:prstGeom>
            <a:solidFill>
              <a:srgbClr val="1D41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 descr="复旦大学微电子学院芯创讲师团"/>
            <p:cNvPicPr>
              <a:picLocks noChangeAspect="1"/>
            </p:cNvPicPr>
            <p:nvPr/>
          </p:nvPicPr>
          <p:blipFill>
            <a:blip r:embed="rId12">
              <a:lum bright="100000" contrast="-24000"/>
            </a:blip>
            <a:srcRect l="24353" t="13598" r="23764" b="35672"/>
            <a:stretch>
              <a:fillRect/>
            </a:stretch>
          </p:blipFill>
          <p:spPr>
            <a:xfrm>
              <a:off x="222" y="235"/>
              <a:ext cx="1505" cy="1473"/>
            </a:xfrm>
            <a:prstGeom prst="rect">
              <a:avLst/>
            </a:prstGeom>
          </p:spPr>
        </p:pic>
      </p:grpSp>
      <p:pic>
        <p:nvPicPr>
          <p:cNvPr id="115" name="图片 1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7880" y="2279650"/>
            <a:ext cx="2864485" cy="162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675" y="4558665"/>
            <a:ext cx="2940685" cy="183832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图片 65" descr="r6xu1fcif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89120" y="4569460"/>
            <a:ext cx="3369945" cy="182816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" name="组合 70"/>
          <p:cNvGrpSpPr/>
          <p:nvPr/>
        </p:nvGrpSpPr>
        <p:grpSpPr>
          <a:xfrm>
            <a:off x="596265" y="1292860"/>
            <a:ext cx="2981325" cy="854710"/>
            <a:chOff x="939" y="2036"/>
            <a:chExt cx="4695" cy="1346"/>
          </a:xfrm>
        </p:grpSpPr>
        <p:sp>
          <p:nvSpPr>
            <p:cNvPr id="57" name="矩形 56"/>
            <p:cNvSpPr/>
            <p:nvPr/>
          </p:nvSpPr>
          <p:spPr>
            <a:xfrm>
              <a:off x="2268" y="2244"/>
              <a:ext cx="3367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Mongolian Baiti" panose="03000500000000000000" charset="0"/>
                </a:rPr>
                <a:t>消费类电子</a:t>
              </a: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939" y="2036"/>
              <a:ext cx="1330" cy="1347"/>
              <a:chOff x="11501" y="2062"/>
              <a:chExt cx="1521" cy="1541"/>
            </a:xfrm>
          </p:grpSpPr>
          <p:sp>
            <p:nvSpPr>
              <p:cNvPr id="62" name="Freeform 1812"/>
              <p:cNvSpPr/>
              <p:nvPr>
                <p:custDataLst>
                  <p:tags r:id="rId7"/>
                </p:custDataLst>
              </p:nvPr>
            </p:nvSpPr>
            <p:spPr>
              <a:xfrm>
                <a:off x="11501" y="2062"/>
                <a:ext cx="1521" cy="1541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gradFill>
                <a:gsLst>
                  <a:gs pos="100000">
                    <a:srgbClr val="80A6D0"/>
                  </a:gs>
                  <a:gs pos="0">
                    <a:srgbClr val="3663B5"/>
                  </a:gs>
                  <a:gs pos="84000">
                    <a:srgbClr val="4774B6">
                      <a:alpha val="100000"/>
                    </a:srgbClr>
                  </a:gs>
                  <a:gs pos="28000">
                    <a:srgbClr val="2754A7"/>
                  </a:gs>
                  <a:gs pos="45000">
                    <a:srgbClr val="0E419C"/>
                  </a:gs>
                </a:gsLst>
                <a:lin ang="13500000"/>
              </a:gradFill>
              <a:ln w="317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7000">
                      <a:srgbClr val="FFFFFF"/>
                    </a:gs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FFFF"/>
                    </a:gs>
                  </a:gsLst>
                  <a:lin ang="1614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 sz="2000" b="1" spc="100">
                  <a:solidFill>
                    <a:srgbClr val="DEEBF7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</p:txBody>
          </p:sp>
          <p:sp>
            <p:nvSpPr>
              <p:cNvPr id="63" name="Freeform 12"/>
              <p:cNvSpPr>
                <a:spLocks noEditPoints="1"/>
              </p:cNvSpPr>
              <p:nvPr/>
            </p:nvSpPr>
            <p:spPr>
              <a:xfrm>
                <a:off x="11919" y="2476"/>
                <a:ext cx="684" cy="712"/>
              </a:xfrm>
              <a:custGeom>
                <a:avLst/>
                <a:gdLst/>
                <a:ahLst/>
                <a:cxnLst>
                  <a:cxn ang="0">
                    <a:pos x="100101438" y="541922457"/>
                  </a:cxn>
                  <a:cxn ang="0">
                    <a:pos x="71500034" y="520531298"/>
                  </a:cxn>
                  <a:cxn ang="0">
                    <a:pos x="71500034" y="221048139"/>
                  </a:cxn>
                  <a:cxn ang="0">
                    <a:pos x="100101438" y="199656980"/>
                  </a:cxn>
                  <a:cxn ang="0">
                    <a:pos x="550552120" y="199656980"/>
                  </a:cxn>
                  <a:cxn ang="0">
                    <a:pos x="586302137" y="221048139"/>
                  </a:cxn>
                  <a:cxn ang="0">
                    <a:pos x="586302137" y="520531298"/>
                  </a:cxn>
                  <a:cxn ang="0">
                    <a:pos x="550552120" y="541922457"/>
                  </a:cxn>
                  <a:cxn ang="0">
                    <a:pos x="100101438" y="541922457"/>
                  </a:cxn>
                  <a:cxn ang="0">
                    <a:pos x="200200560" y="128349264"/>
                  </a:cxn>
                  <a:cxn ang="0">
                    <a:pos x="200200560" y="99828490"/>
                  </a:cxn>
                  <a:cxn ang="0">
                    <a:pos x="228801963" y="71305403"/>
                  </a:cxn>
                  <a:cxn ang="0">
                    <a:pos x="679252645" y="71305403"/>
                  </a:cxn>
                  <a:cxn ang="0">
                    <a:pos x="707854049" y="99828490"/>
                  </a:cxn>
                  <a:cxn ang="0">
                    <a:pos x="707854049" y="392182033"/>
                  </a:cxn>
                  <a:cxn ang="0">
                    <a:pos x="679252645" y="413573192"/>
                  </a:cxn>
                  <a:cxn ang="0">
                    <a:pos x="657804488" y="413573192"/>
                  </a:cxn>
                  <a:cxn ang="0">
                    <a:pos x="657804488" y="221048139"/>
                  </a:cxn>
                  <a:cxn ang="0">
                    <a:pos x="550552120" y="128349264"/>
                  </a:cxn>
                  <a:cxn ang="0">
                    <a:pos x="200200560" y="128349264"/>
                  </a:cxn>
                  <a:cxn ang="0">
                    <a:pos x="679252645" y="0"/>
                  </a:cxn>
                  <a:cxn ang="0">
                    <a:pos x="228801963" y="0"/>
                  </a:cxn>
                  <a:cxn ang="0">
                    <a:pos x="128700525" y="99828490"/>
                  </a:cxn>
                  <a:cxn ang="0">
                    <a:pos x="128700525" y="128349264"/>
                  </a:cxn>
                  <a:cxn ang="0">
                    <a:pos x="100101438" y="128349264"/>
                  </a:cxn>
                  <a:cxn ang="0">
                    <a:pos x="0" y="221048139"/>
                  </a:cxn>
                  <a:cxn ang="0">
                    <a:pos x="0" y="520531298"/>
                  </a:cxn>
                  <a:cxn ang="0">
                    <a:pos x="100101438" y="613230173"/>
                  </a:cxn>
                  <a:cxn ang="0">
                    <a:pos x="278851524" y="613230173"/>
                  </a:cxn>
                  <a:cxn ang="0">
                    <a:pos x="278851524" y="663142106"/>
                  </a:cxn>
                  <a:cxn ang="0">
                    <a:pos x="185901016" y="663142106"/>
                  </a:cxn>
                  <a:cxn ang="0">
                    <a:pos x="150150999" y="698797120"/>
                  </a:cxn>
                  <a:cxn ang="0">
                    <a:pos x="185901016" y="741579437"/>
                  </a:cxn>
                  <a:cxn ang="0">
                    <a:pos x="471903471" y="741579437"/>
                  </a:cxn>
                  <a:cxn ang="0">
                    <a:pos x="507653488" y="698797120"/>
                  </a:cxn>
                  <a:cxn ang="0">
                    <a:pos x="471903471" y="663142106"/>
                  </a:cxn>
                  <a:cxn ang="0">
                    <a:pos x="378952963" y="663142106"/>
                  </a:cxn>
                  <a:cxn ang="0">
                    <a:pos x="378952963" y="613230173"/>
                  </a:cxn>
                  <a:cxn ang="0">
                    <a:pos x="550552120" y="613230173"/>
                  </a:cxn>
                  <a:cxn ang="0">
                    <a:pos x="657804488" y="520531298"/>
                  </a:cxn>
                  <a:cxn ang="0">
                    <a:pos x="657804488" y="484878596"/>
                  </a:cxn>
                  <a:cxn ang="0">
                    <a:pos x="679252645" y="484878596"/>
                  </a:cxn>
                  <a:cxn ang="0">
                    <a:pos x="779354083" y="392182033"/>
                  </a:cxn>
                  <a:cxn ang="0">
                    <a:pos x="779354083" y="99828490"/>
                  </a:cxn>
                  <a:cxn ang="0">
                    <a:pos x="679252645" y="0"/>
                  </a:cxn>
                </a:cxnLst>
                <a:rect l="0" t="0" r="0" b="0"/>
                <a:pathLst>
                  <a:path w="109" h="104">
                    <a:moveTo>
                      <a:pt x="14" y="76"/>
                    </a:moveTo>
                    <a:cubicBezTo>
                      <a:pt x="12" y="76"/>
                      <a:pt x="10" y="74"/>
                      <a:pt x="10" y="73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0"/>
                      <a:pt x="12" y="28"/>
                      <a:pt x="14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80" y="28"/>
                      <a:pt x="82" y="30"/>
                      <a:pt x="82" y="31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4"/>
                      <a:pt x="80" y="76"/>
                      <a:pt x="77" y="76"/>
                    </a:cubicBezTo>
                    <a:cubicBezTo>
                      <a:pt x="14" y="76"/>
                      <a:pt x="14" y="76"/>
                      <a:pt x="14" y="76"/>
                    </a:cubicBezTo>
                    <a:moveTo>
                      <a:pt x="28" y="18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2"/>
                      <a:pt x="29" y="10"/>
                      <a:pt x="32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8" y="10"/>
                      <a:pt x="99" y="12"/>
                      <a:pt x="99" y="14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6"/>
                      <a:pt x="98" y="58"/>
                      <a:pt x="95" y="58"/>
                    </a:cubicBezTo>
                    <a:cubicBezTo>
                      <a:pt x="92" y="58"/>
                      <a:pt x="92" y="58"/>
                      <a:pt x="92" y="58"/>
                    </a:cubicBez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3"/>
                      <a:pt x="85" y="18"/>
                      <a:pt x="77" y="18"/>
                    </a:cubicBezTo>
                    <a:cubicBezTo>
                      <a:pt x="28" y="18"/>
                      <a:pt x="28" y="18"/>
                      <a:pt x="28" y="18"/>
                    </a:cubicBezTo>
                    <a:moveTo>
                      <a:pt x="95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4" y="0"/>
                      <a:pt x="18" y="6"/>
                      <a:pt x="18" y="14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7" y="18"/>
                      <a:pt x="0" y="23"/>
                      <a:pt x="0" y="31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81"/>
                      <a:pt x="7" y="86"/>
                      <a:pt x="14" y="8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3" y="93"/>
                      <a:pt x="21" y="95"/>
                      <a:pt x="21" y="98"/>
                    </a:cubicBezTo>
                    <a:cubicBezTo>
                      <a:pt x="21" y="101"/>
                      <a:pt x="23" y="104"/>
                      <a:pt x="26" y="104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8" y="104"/>
                      <a:pt x="71" y="101"/>
                      <a:pt x="71" y="98"/>
                    </a:cubicBezTo>
                    <a:cubicBezTo>
                      <a:pt x="71" y="95"/>
                      <a:pt x="68" y="93"/>
                      <a:pt x="66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86"/>
                      <a:pt x="92" y="81"/>
                      <a:pt x="92" y="73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103" y="68"/>
                      <a:pt x="109" y="63"/>
                      <a:pt x="109" y="55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6"/>
                      <a:pt x="103" y="0"/>
                      <a:pt x="95" y="0"/>
                    </a:cubicBezTo>
                  </a:path>
                </a:pathLst>
              </a:custGeom>
              <a:solidFill>
                <a:srgbClr val="FFFFFF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rmAutofit fontScale="25000" lnSpcReduction="20000"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 sz="2000" b="1" spc="100">
                  <a:solidFill>
                    <a:srgbClr val="DEEBF7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pic>
        <p:nvPicPr>
          <p:cNvPr id="116" name="图片 1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3575" y="2794000"/>
            <a:ext cx="1751965" cy="1113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955" y="2279650"/>
            <a:ext cx="1292860" cy="14820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5010" y="1990725"/>
            <a:ext cx="608330" cy="69786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1870" y="1600835"/>
            <a:ext cx="2148840" cy="11963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8" name="组合 77"/>
          <p:cNvGrpSpPr/>
          <p:nvPr/>
        </p:nvGrpSpPr>
        <p:grpSpPr>
          <a:xfrm>
            <a:off x="596265" y="3945890"/>
            <a:ext cx="2981960" cy="855345"/>
            <a:chOff x="939" y="6246"/>
            <a:chExt cx="4696" cy="1347"/>
          </a:xfrm>
        </p:grpSpPr>
        <p:grpSp>
          <p:nvGrpSpPr>
            <p:cNvPr id="72" name="组合 71"/>
            <p:cNvGrpSpPr/>
            <p:nvPr/>
          </p:nvGrpSpPr>
          <p:grpSpPr>
            <a:xfrm>
              <a:off x="939" y="6246"/>
              <a:ext cx="4696" cy="1347"/>
              <a:chOff x="939" y="2036"/>
              <a:chExt cx="4696" cy="1347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2268" y="2244"/>
                <a:ext cx="3367" cy="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Mongolian Baiti" panose="03000500000000000000" charset="0"/>
                  </a:rPr>
                  <a:t>工业控制</a:t>
                </a:r>
              </a:p>
            </p:txBody>
          </p:sp>
          <p:sp>
            <p:nvSpPr>
              <p:cNvPr id="75" name="Freeform 1812"/>
              <p:cNvSpPr/>
              <p:nvPr>
                <p:custDataLst>
                  <p:tags r:id="rId6"/>
                </p:custDataLst>
              </p:nvPr>
            </p:nvSpPr>
            <p:spPr>
              <a:xfrm>
                <a:off x="939" y="2036"/>
                <a:ext cx="1330" cy="1347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gradFill>
                <a:gsLst>
                  <a:gs pos="100000">
                    <a:srgbClr val="80A6D0"/>
                  </a:gs>
                  <a:gs pos="0">
                    <a:srgbClr val="3663B5"/>
                  </a:gs>
                  <a:gs pos="84000">
                    <a:srgbClr val="4774B6">
                      <a:alpha val="100000"/>
                    </a:srgbClr>
                  </a:gs>
                  <a:gs pos="28000">
                    <a:srgbClr val="2754A7"/>
                  </a:gs>
                  <a:gs pos="45000">
                    <a:srgbClr val="0E419C"/>
                  </a:gs>
                </a:gsLst>
                <a:lin ang="13500000"/>
              </a:gradFill>
              <a:ln w="317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7000">
                      <a:srgbClr val="FFFFFF"/>
                    </a:gs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FFFF"/>
                    </a:gs>
                  </a:gsLst>
                  <a:lin ang="1614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 sz="2000" b="1" spc="100">
                  <a:solidFill>
                    <a:srgbClr val="DEEBF7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</p:txBody>
          </p:sp>
        </p:grpSp>
        <p:pic>
          <p:nvPicPr>
            <p:cNvPr id="77" name="图片 76" descr="运输塔吊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64" y="6580"/>
              <a:ext cx="680" cy="680"/>
            </a:xfrm>
            <a:prstGeom prst="rect">
              <a:avLst/>
            </a:prstGeom>
          </p:spPr>
        </p:pic>
      </p:grpSp>
      <p:grpSp>
        <p:nvGrpSpPr>
          <p:cNvPr id="97" name="组合 96"/>
          <p:cNvGrpSpPr/>
          <p:nvPr/>
        </p:nvGrpSpPr>
        <p:grpSpPr>
          <a:xfrm>
            <a:off x="4335780" y="1292860"/>
            <a:ext cx="2981960" cy="855345"/>
            <a:chOff x="7253" y="2036"/>
            <a:chExt cx="4696" cy="1347"/>
          </a:xfrm>
        </p:grpSpPr>
        <p:pic>
          <p:nvPicPr>
            <p:cNvPr id="95" name="图片 94" descr="注射室"/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38" y="2129"/>
              <a:ext cx="1161" cy="1161"/>
            </a:xfrm>
            <a:prstGeom prst="rect">
              <a:avLst/>
            </a:prstGeom>
            <a:gradFill>
              <a:gsLst>
                <a:gs pos="100000">
                  <a:srgbClr val="80A6D0"/>
                </a:gs>
                <a:gs pos="0">
                  <a:srgbClr val="3663B5"/>
                </a:gs>
                <a:gs pos="84000">
                  <a:srgbClr val="4774B6">
                    <a:alpha val="100000"/>
                  </a:srgbClr>
                </a:gs>
                <a:gs pos="28000">
                  <a:srgbClr val="2754A7"/>
                </a:gs>
                <a:gs pos="45000">
                  <a:srgbClr val="0E419C"/>
                </a:gs>
              </a:gsLst>
              <a:lin ang="13500000"/>
            </a:gradFill>
            <a:effectLst/>
          </p:spPr>
        </p:pic>
        <p:grpSp>
          <p:nvGrpSpPr>
            <p:cNvPr id="88" name="组合 87"/>
            <p:cNvGrpSpPr/>
            <p:nvPr/>
          </p:nvGrpSpPr>
          <p:grpSpPr>
            <a:xfrm>
              <a:off x="7253" y="2036"/>
              <a:ext cx="4696" cy="1347"/>
              <a:chOff x="939" y="2036"/>
              <a:chExt cx="4696" cy="1347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2268" y="2244"/>
                <a:ext cx="3367" cy="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Mongolian Baiti" panose="03000500000000000000" charset="0"/>
                  </a:rPr>
                  <a:t>医疗电子</a:t>
                </a:r>
              </a:p>
            </p:txBody>
          </p:sp>
          <p:sp>
            <p:nvSpPr>
              <p:cNvPr id="91" name="Freeform 1812"/>
              <p:cNvSpPr/>
              <p:nvPr>
                <p:custDataLst>
                  <p:tags r:id="rId5"/>
                </p:custDataLst>
              </p:nvPr>
            </p:nvSpPr>
            <p:spPr>
              <a:xfrm>
                <a:off x="939" y="2036"/>
                <a:ext cx="1330" cy="1347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noFill/>
              <a:ln w="317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7000">
                      <a:srgbClr val="FFFFFF"/>
                    </a:gs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FFFF"/>
                    </a:gs>
                  </a:gsLst>
                  <a:lin ang="1614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 sz="2000" b="1" spc="100">
                  <a:solidFill>
                    <a:srgbClr val="DEEBF7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</p:txBody>
          </p:sp>
        </p:grpSp>
      </p:grpSp>
      <p:grpSp>
        <p:nvGrpSpPr>
          <p:cNvPr id="111" name="组合 110"/>
          <p:cNvGrpSpPr/>
          <p:nvPr/>
        </p:nvGrpSpPr>
        <p:grpSpPr>
          <a:xfrm>
            <a:off x="4335780" y="3945890"/>
            <a:ext cx="2981960" cy="855345"/>
            <a:chOff x="6828" y="6214"/>
            <a:chExt cx="4696" cy="1347"/>
          </a:xfrm>
        </p:grpSpPr>
        <p:grpSp>
          <p:nvGrpSpPr>
            <p:cNvPr id="106" name="组合 105"/>
            <p:cNvGrpSpPr/>
            <p:nvPr/>
          </p:nvGrpSpPr>
          <p:grpSpPr>
            <a:xfrm>
              <a:off x="6828" y="6214"/>
              <a:ext cx="4696" cy="1347"/>
              <a:chOff x="939" y="2036"/>
              <a:chExt cx="4696" cy="1347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2268" y="2244"/>
                <a:ext cx="3367" cy="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Mongolian Baiti" panose="03000500000000000000" charset="0"/>
                  </a:rPr>
                  <a:t>车载芯片</a:t>
                </a:r>
              </a:p>
            </p:txBody>
          </p:sp>
          <p:sp>
            <p:nvSpPr>
              <p:cNvPr id="108" name="Freeform 1812"/>
              <p:cNvSpPr/>
              <p:nvPr>
                <p:custDataLst>
                  <p:tags r:id="rId4"/>
                </p:custDataLst>
              </p:nvPr>
            </p:nvSpPr>
            <p:spPr>
              <a:xfrm>
                <a:off x="939" y="2036"/>
                <a:ext cx="1330" cy="1347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gradFill>
                <a:gsLst>
                  <a:gs pos="100000">
                    <a:srgbClr val="80A6D0"/>
                  </a:gs>
                  <a:gs pos="0">
                    <a:srgbClr val="3663B5"/>
                  </a:gs>
                  <a:gs pos="84000">
                    <a:srgbClr val="4774B6">
                      <a:alpha val="100000"/>
                    </a:srgbClr>
                  </a:gs>
                  <a:gs pos="28000">
                    <a:srgbClr val="2754A7"/>
                  </a:gs>
                  <a:gs pos="45000">
                    <a:srgbClr val="0E419C"/>
                  </a:gs>
                </a:gsLst>
                <a:lin ang="13500000"/>
              </a:gradFill>
              <a:ln w="317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7000">
                      <a:srgbClr val="FFFFFF"/>
                    </a:gs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FFFF"/>
                    </a:gs>
                  </a:gsLst>
                  <a:lin ang="1614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 sz="2000" b="1" spc="100">
                  <a:solidFill>
                    <a:srgbClr val="DEEBF7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</p:txBody>
          </p:sp>
        </p:grpSp>
        <p:pic>
          <p:nvPicPr>
            <p:cNvPr id="110" name="图片 109" descr="templates\docerresourceshop\icons\\32303038313138393b32303038363230313bbdceb3b5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153" y="6548"/>
              <a:ext cx="680" cy="680"/>
            </a:xfrm>
            <a:prstGeom prst="rect">
              <a:avLst/>
            </a:prstGeom>
            <a:gradFill>
              <a:gsLst>
                <a:gs pos="100000">
                  <a:srgbClr val="80A6D0"/>
                </a:gs>
                <a:gs pos="0">
                  <a:srgbClr val="3663B5"/>
                </a:gs>
                <a:gs pos="84000">
                  <a:srgbClr val="4774B6">
                    <a:alpha val="100000"/>
                  </a:srgbClr>
                </a:gs>
                <a:gs pos="28000">
                  <a:srgbClr val="2754A7"/>
                </a:gs>
                <a:gs pos="45000">
                  <a:srgbClr val="0E419C"/>
                </a:gs>
              </a:gsLst>
              <a:lin ang="13500000"/>
            </a:gradFill>
            <a:effectLst/>
          </p:spPr>
        </p:pic>
      </p:grpSp>
      <p:grpSp>
        <p:nvGrpSpPr>
          <p:cNvPr id="121" name="组合 120"/>
          <p:cNvGrpSpPr/>
          <p:nvPr/>
        </p:nvGrpSpPr>
        <p:grpSpPr>
          <a:xfrm>
            <a:off x="8075930" y="1292860"/>
            <a:ext cx="2981960" cy="855345"/>
            <a:chOff x="12718" y="2036"/>
            <a:chExt cx="4696" cy="1347"/>
          </a:xfrm>
        </p:grpSpPr>
        <p:grpSp>
          <p:nvGrpSpPr>
            <p:cNvPr id="99" name="组合 98"/>
            <p:cNvGrpSpPr/>
            <p:nvPr/>
          </p:nvGrpSpPr>
          <p:grpSpPr>
            <a:xfrm>
              <a:off x="12718" y="2036"/>
              <a:ext cx="4696" cy="1347"/>
              <a:chOff x="939" y="2036"/>
              <a:chExt cx="4696" cy="1347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2268" y="2244"/>
                <a:ext cx="3367" cy="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Mongolian Baiti" panose="03000500000000000000" charset="0"/>
                  </a:rPr>
                  <a:t>航空航天</a:t>
                </a:r>
              </a:p>
            </p:txBody>
          </p:sp>
          <p:sp>
            <p:nvSpPr>
              <p:cNvPr id="103" name="Freeform 1812"/>
              <p:cNvSpPr/>
              <p:nvPr>
                <p:custDataLst>
                  <p:tags r:id="rId3"/>
                </p:custDataLst>
              </p:nvPr>
            </p:nvSpPr>
            <p:spPr>
              <a:xfrm>
                <a:off x="939" y="2036"/>
                <a:ext cx="1330" cy="1347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gradFill>
                <a:gsLst>
                  <a:gs pos="100000">
                    <a:srgbClr val="80A6D0"/>
                  </a:gs>
                  <a:gs pos="0">
                    <a:srgbClr val="3663B5"/>
                  </a:gs>
                  <a:gs pos="84000">
                    <a:srgbClr val="4774B6">
                      <a:alpha val="100000"/>
                    </a:srgbClr>
                  </a:gs>
                  <a:gs pos="28000">
                    <a:srgbClr val="2754A7"/>
                  </a:gs>
                  <a:gs pos="45000">
                    <a:srgbClr val="0E419C"/>
                  </a:gs>
                </a:gsLst>
                <a:lin ang="13500000"/>
              </a:gradFill>
              <a:ln w="317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7000">
                      <a:srgbClr val="FFFFFF"/>
                    </a:gs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FFFF"/>
                    </a:gs>
                  </a:gsLst>
                  <a:lin ang="1614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 sz="2000" b="1" spc="100">
                  <a:solidFill>
                    <a:srgbClr val="DEEBF7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</p:txBody>
          </p:sp>
        </p:grpSp>
        <p:pic>
          <p:nvPicPr>
            <p:cNvPr id="120" name="图片 119" descr="templates\docerresourceshop\icons\\32303038313138353b32303039303633393bceefc0ed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2986" y="2313"/>
              <a:ext cx="794" cy="794"/>
            </a:xfrm>
            <a:prstGeom prst="rect">
              <a:avLst/>
            </a:prstGeom>
            <a:gradFill>
              <a:gsLst>
                <a:gs pos="100000">
                  <a:srgbClr val="80A6D0"/>
                </a:gs>
                <a:gs pos="0">
                  <a:srgbClr val="3663B5"/>
                </a:gs>
                <a:gs pos="84000">
                  <a:srgbClr val="4774B6">
                    <a:alpha val="100000"/>
                  </a:srgbClr>
                </a:gs>
                <a:gs pos="28000">
                  <a:srgbClr val="2754A7"/>
                </a:gs>
                <a:gs pos="45000">
                  <a:srgbClr val="0E419C"/>
                </a:gs>
              </a:gsLst>
              <a:lin ang="13500000"/>
            </a:gradFill>
            <a:effectLst/>
          </p:spPr>
        </p:pic>
      </p:grpSp>
      <p:pic>
        <p:nvPicPr>
          <p:cNvPr id="122" name="内容占位符 4"/>
          <p:cNvPicPr>
            <a:picLocks noGrp="1"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8075930" y="2279650"/>
            <a:ext cx="1851660" cy="121793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flipH="1">
            <a:off x="9588500" y="2727960"/>
            <a:ext cx="1946275" cy="121793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30"/>
          <a:srcRect l="4203" r="6802"/>
          <a:stretch>
            <a:fillRect/>
          </a:stretch>
        </p:blipFill>
        <p:spPr>
          <a:xfrm>
            <a:off x="8236585" y="4569460"/>
            <a:ext cx="3415030" cy="181800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7" name="组合 126"/>
          <p:cNvGrpSpPr/>
          <p:nvPr/>
        </p:nvGrpSpPr>
        <p:grpSpPr>
          <a:xfrm>
            <a:off x="8075930" y="3945890"/>
            <a:ext cx="2981960" cy="855345"/>
            <a:chOff x="12718" y="6214"/>
            <a:chExt cx="4696" cy="1347"/>
          </a:xfrm>
        </p:grpSpPr>
        <p:grpSp>
          <p:nvGrpSpPr>
            <p:cNvPr id="113" name="组合 112"/>
            <p:cNvGrpSpPr/>
            <p:nvPr/>
          </p:nvGrpSpPr>
          <p:grpSpPr>
            <a:xfrm>
              <a:off x="12718" y="6214"/>
              <a:ext cx="4696" cy="1347"/>
              <a:chOff x="939" y="2036"/>
              <a:chExt cx="4696" cy="1347"/>
            </a:xfrm>
          </p:grpSpPr>
          <p:sp>
            <p:nvSpPr>
              <p:cNvPr id="114" name="矩形 113"/>
              <p:cNvSpPr/>
              <p:nvPr/>
            </p:nvSpPr>
            <p:spPr>
              <a:xfrm>
                <a:off x="2268" y="2244"/>
                <a:ext cx="3367" cy="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Mongolian Baiti" panose="03000500000000000000" charset="0"/>
                  </a:rPr>
                  <a:t>人工智能</a:t>
                </a:r>
              </a:p>
            </p:txBody>
          </p:sp>
          <p:sp>
            <p:nvSpPr>
              <p:cNvPr id="118" name="Freeform 1812"/>
              <p:cNvSpPr/>
              <p:nvPr>
                <p:custDataLst>
                  <p:tags r:id="rId2"/>
                </p:custDataLst>
              </p:nvPr>
            </p:nvSpPr>
            <p:spPr>
              <a:xfrm>
                <a:off x="939" y="2036"/>
                <a:ext cx="1330" cy="1347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gradFill>
                <a:gsLst>
                  <a:gs pos="100000">
                    <a:srgbClr val="80A6D0"/>
                  </a:gs>
                  <a:gs pos="0">
                    <a:srgbClr val="3663B5"/>
                  </a:gs>
                  <a:gs pos="84000">
                    <a:srgbClr val="4774B6">
                      <a:alpha val="100000"/>
                    </a:srgbClr>
                  </a:gs>
                  <a:gs pos="28000">
                    <a:srgbClr val="2754A7"/>
                  </a:gs>
                  <a:gs pos="45000">
                    <a:srgbClr val="0E419C"/>
                  </a:gs>
                </a:gsLst>
                <a:lin ang="13500000"/>
              </a:gradFill>
              <a:ln w="3175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7000">
                      <a:srgbClr val="FFFFFF"/>
                    </a:gs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rgbClr val="FFFFFF"/>
                    </a:gs>
                  </a:gsLst>
                  <a:lin ang="1614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 sz="2000" b="1" spc="100">
                  <a:solidFill>
                    <a:srgbClr val="DEEBF7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lt"/>
                </a:endParaRPr>
              </a:p>
            </p:txBody>
          </p:sp>
        </p:grpSp>
        <p:pic>
          <p:nvPicPr>
            <p:cNvPr id="126" name="图片 125" descr="人工智能"/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3015" y="6519"/>
              <a:ext cx="737" cy="737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0" y="6145530"/>
            <a:ext cx="12204700" cy="712470"/>
            <a:chOff x="0" y="9678"/>
            <a:chExt cx="19220" cy="1122"/>
          </a:xfrm>
        </p:grpSpPr>
        <p:sp>
          <p:nvSpPr>
            <p:cNvPr id="36" name="TextBox 7"/>
            <p:cNvSpPr txBox="1"/>
            <p:nvPr/>
          </p:nvSpPr>
          <p:spPr>
            <a:xfrm>
              <a:off x="0" y="9805"/>
              <a:ext cx="19221" cy="98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1" h="1357">
                  <a:moveTo>
                    <a:pt x="15900" y="0"/>
                  </a:moveTo>
                  <a:lnTo>
                    <a:pt x="19220" y="0"/>
                  </a:lnTo>
                  <a:lnTo>
                    <a:pt x="19220" y="596"/>
                  </a:lnTo>
                  <a:lnTo>
                    <a:pt x="19221" y="596"/>
                  </a:lnTo>
                  <a:lnTo>
                    <a:pt x="19221" y="1357"/>
                  </a:lnTo>
                  <a:lnTo>
                    <a:pt x="0" y="1357"/>
                  </a:lnTo>
                  <a:lnTo>
                    <a:pt x="0" y="596"/>
                  </a:lnTo>
                  <a:lnTo>
                    <a:pt x="15304" y="596"/>
                  </a:lnTo>
                  <a:lnTo>
                    <a:pt x="15900" y="0"/>
                  </a:lnTo>
                  <a:close/>
                </a:path>
              </a:pathLst>
            </a:cu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solidFill>
                <a:srgbClr val="2E4D9C"/>
              </a:solidFill>
            </a:ln>
            <a:effectLst>
              <a:outerShdw blurRad="50800" dist="38100" dir="13500000" algn="br" rotWithShape="0">
                <a:prstClr val="black">
                  <a:alpha val="15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0" name="图片 9" descr="图片1"/>
            <p:cNvPicPr>
              <a:picLocks noChangeAspect="1"/>
            </p:cNvPicPr>
            <p:nvPr/>
          </p:nvPicPr>
          <p:blipFill>
            <a:blip r:embed="rId33">
              <a:lum bright="100000"/>
            </a:blip>
            <a:srcRect l="24465"/>
            <a:stretch>
              <a:fillRect/>
            </a:stretch>
          </p:blipFill>
          <p:spPr>
            <a:xfrm>
              <a:off x="15978" y="9678"/>
              <a:ext cx="3243" cy="11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EDE2B-B04B-5CE6-FA8D-F41E24634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13336A-76C7-126C-8D65-9DB869F204D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2FF4A38-89EB-9015-3D09-3C831CB52401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78776B5-4C2B-90C8-8BC9-77041A318BE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28D674F-26AA-BEFF-4B04-D1BBF1C2264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7CCDFB-15A6-667F-5A74-25854BAC12B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9EC56BF-7D5F-B376-8761-4B9C969BB94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2F94824-9F95-2ADF-EBEB-ACB9DF4F3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3A620AE-2813-2964-3A2C-F26FC33153E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集成电路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895805-2D50-0F2A-2F63-8BF2B1D5A6F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874238" y="2718847"/>
            <a:ext cx="1302436" cy="461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7CE663-6729-B683-C489-8A066D644717}"/>
              </a:ext>
            </a:extLst>
          </p:cNvPr>
          <p:cNvCxnSpPr/>
          <p:nvPr/>
        </p:nvCxnSpPr>
        <p:spPr>
          <a:xfrm flipH="1">
            <a:off x="9239084" y="2940908"/>
            <a:ext cx="64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2F23435-9C78-7610-3E90-C6134BEDF43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94227" y="593726"/>
            <a:ext cx="1708511" cy="461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运算放大器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873A9FF-F44D-BE68-D498-77C86D49FA1A}"/>
              </a:ext>
            </a:extLst>
          </p:cNvPr>
          <p:cNvCxnSpPr>
            <a:cxnSpLocks/>
          </p:cNvCxnSpPr>
          <p:nvPr/>
        </p:nvCxnSpPr>
        <p:spPr>
          <a:xfrm flipH="1">
            <a:off x="8089906" y="925829"/>
            <a:ext cx="158578" cy="117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1DEADA4-D7AF-C402-504B-A7E1F6F3A25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011475" y="5766210"/>
            <a:ext cx="1025833" cy="461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6268091-3F7A-7D41-AEA4-D2E16705AA18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8337041" y="5369011"/>
            <a:ext cx="187351" cy="39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FA18C07-067C-8879-A941-7C430164EB8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5840" y="2718847"/>
            <a:ext cx="1853565" cy="1188085"/>
          </a:xfrm>
          <a:prstGeom prst="rect">
            <a:avLst/>
          </a:prstGeom>
        </p:spPr>
      </p:pic>
      <p:sp>
        <p:nvSpPr>
          <p:cNvPr id="5" name="圆角矩形 3">
            <a:extLst>
              <a:ext uri="{FF2B5EF4-FFF2-40B4-BE49-F238E27FC236}">
                <a16:creationId xmlns:a16="http://schemas.microsoft.com/office/drawing/2014/main" id="{68AEDD66-C244-8226-253E-90253A93DFE1}"/>
              </a:ext>
            </a:extLst>
          </p:cNvPr>
          <p:cNvSpPr/>
          <p:nvPr/>
        </p:nvSpPr>
        <p:spPr>
          <a:xfrm>
            <a:off x="6384673" y="432486"/>
            <a:ext cx="5177481" cy="5828631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013895F-9DF0-6E34-52B3-93467A0D20E1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002623" y="648730"/>
            <a:ext cx="1660824" cy="2070117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F661F6-4B97-2BCB-D974-AD2BD1B77D9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002623" y="3906932"/>
            <a:ext cx="1592227" cy="2061382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4592B86-9094-D16A-9F2E-8E2F6E150B5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503326" y="3738339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7BF892-C3F3-81A5-1AC5-3CB1FB662AD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542597" y="598105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953EDA-C2F3-6069-EA40-62BC7F2B83D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8682" y="4693273"/>
            <a:ext cx="2338705" cy="1244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C9E23C-975F-5849-8A6D-BF49F5C9CA4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68577" y="1670050"/>
            <a:ext cx="3221833" cy="44101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本次实验要用到的“主角”是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它的作用是信号发生器，发出不同频率的信号，控制喇叭发出不同音调的声音。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不同厂商生产的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集成电路结构可能有所不同，我们本次使用的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集成电路原理图如右图所示。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A211EE-6158-07CF-692D-387C5007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58" y="1097088"/>
            <a:ext cx="3187403" cy="44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2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A89D4-522C-9199-53C6-01179DEDE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6E9BF46-F799-30BE-87F7-0AB80AD535F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EC2FC01-22CA-0B31-642D-BD7DB324090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9E3590F-BC9C-3075-84A7-71EDF734FC4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A950659-9EC0-98C5-DA32-EE515460828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A5DAC3B-20A9-43A6-2F18-F0D51E2B91C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3FF08C3-216C-1445-F25D-36E6976F57D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F312460-9F2C-EAAF-3FA1-4599CBBFB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4F1BDCE-0C6D-502F-720D-5EAC729B5B4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4269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集成电路中的</a:t>
            </a: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en-US" alt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A77357-8726-9E73-6A6E-49B69AAD98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83406" y="2659984"/>
            <a:ext cx="1302436" cy="461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83A518E-B33B-5725-624F-93C94F01332B}"/>
              </a:ext>
            </a:extLst>
          </p:cNvPr>
          <p:cNvCxnSpPr/>
          <p:nvPr/>
        </p:nvCxnSpPr>
        <p:spPr>
          <a:xfrm flipH="1">
            <a:off x="8448252" y="2882045"/>
            <a:ext cx="64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4D69-28EB-3567-2B22-4A7A2275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26" y="1038225"/>
            <a:ext cx="3187403" cy="44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88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77*11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7"/>
  <p:tag name="KSO_WM_UNIT_ID" val="crop20201188_1*ζ_h_d*1_1_17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868"/>
  <p:tag name="KSO_WM_BLIP_RECT_RIGHT" val="-1277"/>
  <p:tag name="KSO_WM_BLIP_RECT_TOP" val="-322"/>
  <p:tag name="KSO_WM_BLIP_RECT_BOTTOM" val="-45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3*119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8"/>
  <p:tag name="KSO_WM_UNIT_ID" val="crop20201188_1*ζ_h_d*1_1_18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846"/>
  <p:tag name="KSO_WM_BLIP_RECT_RIGHT" val="-1242"/>
  <p:tag name="KSO_WM_BLIP_RECT_TOP" val="-427"/>
  <p:tag name="KSO_WM_BLIP_RECT_BOTTOM" val="-32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7*19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9"/>
  <p:tag name="KSO_WM_UNIT_ID" val="crop20201188_1*ζ_h_d*1_1_19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580"/>
  <p:tag name="KSO_WM_BLIP_RECT_RIGHT" val="-670"/>
  <p:tag name="KSO_WM_BLIP_RECT_TOP" val="-382"/>
  <p:tag name="KSO_WM_BLIP_RECT_BOTTOM" val="-848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4*18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0"/>
  <p:tag name="KSO_WM_UNIT_ID" val="crop20201188_1*ζ_h_d*1_1_20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15"/>
  <p:tag name="KSO_WM_BLIP_RECT_RIGHT" val="-568"/>
  <p:tag name="KSO_WM_BLIP_RECT_TOP" val="-392"/>
  <p:tag name="KSO_WM_BLIP_RECT_BOTTOM" val="-872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3*18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1"/>
  <p:tag name="KSO_WM_UNIT_ID" val="crop20201188_1*ζ_h_d*1_1_2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596"/>
  <p:tag name="KSO_WM_BLIP_RECT_RIGHT" val="-687"/>
  <p:tag name="KSO_WM_BLIP_RECT_TOP" val="-861"/>
  <p:tag name="KSO_WM_BLIP_RECT_BOTTOM" val="-42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0*18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2"/>
  <p:tag name="KSO_WM_UNIT_ID" val="crop20201188_1*ζ_h_d*1_1_2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38"/>
  <p:tag name="KSO_WM_BLIP_RECT_RIGHT" val="-590"/>
  <p:tag name="KSO_WM_BLIP_RECT_TOP" val="-888"/>
  <p:tag name="KSO_WM_BLIP_RECT_BOTTOM" val="-43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3*11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3"/>
  <p:tag name="KSO_WM_UNIT_ID" val="crop20201188_1*ζ_h_d*1_1_2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320"/>
  <p:tag name="KSO_WM_BLIP_RECT_RIGHT" val="-825"/>
  <p:tag name="KSO_WM_BLIP_RECT_TOP" val="-308"/>
  <p:tag name="KSO_WM_BLIP_RECT_BOTTOM" val="-442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9*12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4"/>
  <p:tag name="KSO_WM_UNIT_ID" val="crop20201188_1*ζ_h_d*1_1_2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267"/>
  <p:tag name="KSO_WM_BLIP_RECT_RIGHT" val="-794"/>
  <p:tag name="KSO_WM_BLIP_RECT_TOP" val="-414"/>
  <p:tag name="KSO_WM_BLIP_RECT_BOTTOM" val="-310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9*144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"/>
  <p:tag name="KSO_WM_UNIT_ID" val="crop20201188_1*ζ_h_d*1_1_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81"/>
  <p:tag name="KSO_WM_BLIP_RECT_RIGHT" val="-625"/>
  <p:tag name="KSO_WM_BLIP_RECT_TOP" val="-218"/>
  <p:tag name="KSO_WM_BLIP_RECT_BOTTOM" val="-80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092,&quot;width&quot;:1920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01*12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"/>
  <p:tag name="KSO_WM_UNIT_ID" val="crop20201188_1*ζ_h_d*1_1_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85"/>
  <p:tag name="KSO_WM_BLIP_RECT_RIGHT" val="-941"/>
  <p:tag name="KSO_WM_BLIP_RECT_TOP" val="-223"/>
  <p:tag name="KSO_WM_BLIP_RECT_BOTTOM" val="-121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4*13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3"/>
  <p:tag name="KSO_WM_UNIT_ID" val="crop20201188_1*ζ_h_d*1_1_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42"/>
  <p:tag name="KSO_WM_BLIP_RECT_RIGHT" val="-733"/>
  <p:tag name="KSO_WM_BLIP_RECT_TOP" val="-198"/>
  <p:tag name="KSO_WM_BLIP_RECT_BOTTOM" val="-95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4*10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4"/>
  <p:tag name="KSO_WM_UNIT_ID" val="crop20201188_1*ζ_h_d*1_1_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732"/>
  <p:tag name="KSO_WM_BLIP_RECT_RIGHT" val="-717"/>
  <p:tag name="KSO_WM_BLIP_RECT_TOP" val="-518"/>
  <p:tag name="KSO_WM_BLIP_RECT_BOTTOM" val="-634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19*103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5"/>
  <p:tag name="KSO_WM_UNIT_ID" val="crop20201188_1*ζ_h_d*1_1_5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48"/>
  <p:tag name="KSO_WM_BLIP_RECT_RIGHT" val="-1668"/>
  <p:tag name="KSO_WM_BLIP_RECT_TOP" val="-663"/>
  <p:tag name="KSO_WM_BLIP_RECT_BOTTOM" val="-546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9*12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6"/>
  <p:tag name="KSO_WM_UNIT_ID" val="crop20201188_1*ζ_h_d*1_1_6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374"/>
  <p:tag name="KSO_WM_BLIP_RECT_RIGHT" val="-599"/>
  <p:tag name="KSO_WM_BLIP_RECT_TOP" val="-367"/>
  <p:tag name="KSO_WM_BLIP_RECT_BOTTOM" val="-65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44*139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7"/>
  <p:tag name="KSO_WM_UNIT_ID" val="crop20201188_1*ζ_h_d*1_1_7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183"/>
  <p:tag name="KSO_WM_BLIP_RECT_RIGHT" val="-580"/>
  <p:tag name="KSO_WM_BLIP_RECT_TOP" val="-272"/>
  <p:tag name="KSO_WM_BLIP_RECT_BOTTOM" val="-708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41*137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8"/>
  <p:tag name="KSO_WM_UNIT_ID" val="crop20201188_1*ζ_h_d*1_1_8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18"/>
  <p:tag name="KSO_WM_BLIP_RECT_RIGHT" val="-1169"/>
  <p:tag name="KSO_WM_BLIP_RECT_TOP" val="-718"/>
  <p:tag name="KSO_WM_BLIP_RECT_BOTTOM" val="-289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03*12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9"/>
  <p:tag name="KSO_WM_UNIT_ID" val="crop20201188_1*ζ_h_d*1_1_9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972"/>
  <p:tag name="KSO_WM_BLIP_RECT_RIGHT" val="-1061"/>
  <p:tag name="KSO_WM_BLIP_RECT_TOP" val="-1178"/>
  <p:tag name="KSO_WM_BLIP_RECT_BOTTOM" val="-23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542*533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0"/>
  <p:tag name="KSO_WM_UNIT_ID" val="crop20201188_1*ζ_h_d*1_1_10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44"/>
  <p:tag name="KSO_WM_BLIP_RECT_RIGHT" val="-242"/>
  <p:tag name="KSO_WM_BLIP_RECT_TOP" val="-42"/>
  <p:tag name="KSO_WM_BLIP_RECT_BOTTOM" val="-14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530*54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1"/>
  <p:tag name="KSO_WM_UNIT_ID" val="crop20201188_1*ζ_h_d*1_1_1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245"/>
  <p:tag name="KSO_WM_BLIP_RECT_RIGHT" val="-135"/>
  <p:tag name="KSO_WM_BLIP_RECT_TOP" val="-149"/>
  <p:tag name="KSO_WM_BLIP_RECT_BOTTOM" val="-4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7*141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2"/>
  <p:tag name="KSO_WM_UNIT_ID" val="crop20201188_1*ζ_h_d*1_1_1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65"/>
  <p:tag name="KSO_WM_BLIP_RECT_RIGHT" val="-1075"/>
  <p:tag name="KSO_WM_BLIP_RECT_TOP" val="-801"/>
  <p:tag name="KSO_WM_BLIP_RECT_BOTTOM" val="-23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5*13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3"/>
  <p:tag name="KSO_WM_UNIT_ID" val="crop20201188_1*ζ_h_d*1_1_1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77"/>
  <p:tag name="KSO_WM_BLIP_RECT_RIGHT" val="-1041"/>
  <p:tag name="KSO_WM_BLIP_RECT_TOP" val="-939"/>
  <p:tag name="KSO_WM_BLIP_RECT_BOTTOM" val="-209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4*12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4"/>
  <p:tag name="KSO_WM_UNIT_ID" val="crop20201188_1*ζ_h_d*1_1_1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35"/>
  <p:tag name="KSO_WM_BLIP_RECT_RIGHT" val="-1345"/>
  <p:tag name="KSO_WM_BLIP_RECT_TOP" val="-675"/>
  <p:tag name="KSO_WM_BLIP_RECT_BOTTOM" val="-38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20203658_1*ζ_h_d*1_1_1"/>
  <p:tag name="KSO_WM_TEMPLATE_CATEGORY" val="crop"/>
  <p:tag name="KSO_WM_TEMPLATE_INDEX" val="20203658"/>
  <p:tag name="KSO_WM_UNIT_LAYERLEVEL" val="1_1_1"/>
  <p:tag name="KSO_WM_TAG_VERSION" val="1.0"/>
  <p:tag name="KSO_WM_UNIT_VALUE" val="1692*1608"/>
  <p:tag name="KSO_WM_DIAGRAM_GROUP_CODE" val="1661186489"/>
  <p:tag name="KSO_WM_UNIT_SUPPORT_UNIT_TYPE" val="[&quot;all&quot;]"/>
  <p:tag name="KSO_WM_BLIP_RECT_LEFT" val="-97"/>
  <p:tag name="KSO_WM_BLIP_RECT_RIGHT" val="-97"/>
  <p:tag name="KSO_WM_BLIP_RECT_TOP" val="0"/>
  <p:tag name="KSO_WM_BLIP_RECT_BOTTOM" val="0"/>
  <p:tag name="KSO_WM_CREATIVE_CROP_ORG_LEFT" val="120"/>
  <p:tag name="KSO_WM_CREATIVE_CROP_ORG_TOP" val="30"/>
  <p:tag name="KSO_WM_CREATIVE_CROP_ORG_WIDTH" val="545.75"/>
  <p:tag name="KSO_WM_CREATIVE_CROP_ORG_HEIGHT" val="195.85"/>
  <p:tag name="KSO_WM_CREATIVE_CROP_SHAPE_LEFT" val="251.974"/>
  <p:tag name="KSO_WM_CREATIVE_CROP_SHAPE_TOP" val="30"/>
  <p:tag name="KSO_WM_CREATIVE_CROP_SHAPE_WIDTH" val="456.053"/>
  <p:tag name="KSO_WM_CREATIVE_CROP_SHAPE_HEIGHT" val="480"/>
  <p:tag name="KSO_WM_CREATIVE_CROP_HEIGHT" val="195.85"/>
  <p:tag name="KSO_WM_CREATIVE_CROP_WIDTH" val="186.079"/>
  <p:tag name="KSO_WM_CREATIVE_CROP_VERSION" val="1"/>
  <p:tag name="KSO_WM_CREATIVE_CROP_TEMPLATE_ID" val="3151083"/>
  <p:tag name="KSO_WM_DIAGRAM_VIRTUALLY_FRAME" val="{&quot;height&quot;:381.25,&quot;left&quot;:549.75,&quot;top&quot;:111.05,&quot;width&quot;:387.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VALUE" val="1470*147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6517_1_1"/>
  <p:tag name="KSO_WM_UNIT_ID" val="mixed20197106_1*ζ_h_d*1_1_1"/>
  <p:tag name="KSO_WM_TEMPLATE_CATEGORY" val="mixed"/>
  <p:tag name="KSO_WM_TEMPLATE_INDEX" val="20197106"/>
  <p:tag name="KSO_WM_UNIT_SUPPORT_UNIT_TYPE" val="[&quot;all&quot;]"/>
  <p:tag name="KSO_WM_UNIT_LAYERLEVEL" val="1_1_1"/>
  <p:tag name="KSO_WM_TAG_VERSION" val="1.0"/>
  <p:tag name="KSO_WM_BEAUTIFY_FLAG" val="#wm#"/>
  <p:tag name="KSO_WM_UNIT_PARTIAL_ZOOM_ORG_WIDTH" val="19200"/>
  <p:tag name="KSO_WM_UNIT_PARTIAL_ZOOM_ORG_HEIGHT" val="10800"/>
  <p:tag name="KSO_WM_UNIT_PARTIAL_ZOOM_HDIMAGE" val="0"/>
  <p:tag name="KSO_WM_UNIT_PARTIAL_ZOOM_CONFIRM_ZOOM_AREA" val="1.14"/>
  <p:tag name="KSO_WM_UNIT_PARTIAL_ZOOM_TEMPLATE_ID" val="3110879"/>
  <p:tag name="KSO_WM_UNIT_PARTIAL_ZOOM_EFFECT_TID" val="3110879"/>
  <p:tag name="KSO_WM_DIAGRAM_VIRTUALLY_FRAME" val="{&quot;height&quot;:244.25869750976562,&quot;left&quot;:610.8431396484375,&quot;top&quot;:90.04315185546875,&quot;width&quot;:256.338256835937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7"/>
  <p:tag name="KSO_WM_UNIT_ID" val="mixed20197106_1*ζ_h_i*1_1_7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8"/>
  <p:tag name="KSO_WM_UNIT_ID" val="mixed20197106_1*ζ_h_i*1_1_8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10"/>
  <p:tag name="KSO_WM_UNIT_ID" val="mixed20197106_1*ζ_h_i*1_1_10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5"/>
  <p:tag name="KSO_WM_UNIT_ID" val="mixed20197106_1*ζ_h_i*1_1_5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13"/>
  <p:tag name="KSO_WM_UNIT_ID" val="mixed20197106_1*ζ_h_i*1_1_13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12"/>
  <p:tag name="KSO_WM_UNIT_ID" val="mixed20197106_1*ζ_h_i*1_1_12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2"/>
  <p:tag name="KSO_WM_UNIT_ID" val="mixed20197106_1*ζ_h_i*1_1_2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1"/>
  <p:tag name="KSO_WM_UNIT_ID" val="mixed20197106_1*ζ_h_i*1_1_1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14"/>
  <p:tag name="KSO_WM_UNIT_ID" val="mixed20197106_1*ζ_h_i*1_1_14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11"/>
  <p:tag name="KSO_WM_UNIT_ID" val="mixed20197106_1*ζ_h_i*1_1_11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9"/>
  <p:tag name="KSO_WM_UNIT_ID" val="mixed20197106_1*ζ_h_i*1_1_9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6"/>
  <p:tag name="KSO_WM_UNIT_ID" val="mixed20197106_1*ζ_h_i*1_1_6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4"/>
  <p:tag name="KSO_WM_UNIT_ID" val="mixed20197106_1*ζ_h_i*1_1_4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6517_1_3"/>
  <p:tag name="KSO_WM_UNIT_ID" val="mixed20197106_1*ζ_h_i*1_1_3"/>
  <p:tag name="KSO_WM_TEMPLATE_CATEGORY" val="mixed"/>
  <p:tag name="KSO_WM_TEMPLATE_INDEX" val="20197106"/>
  <p:tag name="KSO_WM_UNIT_LAYERLEVEL" val="1_1_1"/>
  <p:tag name="KSO_WM_TAG_VERSION" val="1.0"/>
  <p:tag name="KSO_WM_BEAUTIFY_FLAG" val="#wm#"/>
  <p:tag name="KSO_WM_DIAGRAM_VIRTUALLY_FRAME" val="{&quot;height&quot;:244.25869750976562,&quot;left&quot;:610.8431396484375,&quot;top&quot;:90.04315185546875,&quot;width&quot;:256.338256835937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798*80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5"/>
  <p:tag name="KSO_WM_TEMPLATE_CATEGORY" val="crop"/>
  <p:tag name="KSO_WM_TEMPLATE_INDEX" val="20201188"/>
  <p:tag name="KSO_WM_UNIT_LAYERLEVEL" val="1_1_1"/>
  <p:tag name="KSO_WM_TAG_VERSION" val="1.0"/>
  <p:tag name="KSO_WM_BLIP_RECT_LEFT" val="-114"/>
  <p:tag name="KSO_WM_BLIP_RECT_RIGHT" val="-110"/>
  <p:tag name="KSO_WM_BLIP_RECT_TOP" val="-48"/>
  <p:tag name="KSO_WM_BLIP_RECT_BOTTOM" val="-4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52*189"/>
  <p:tag name="TABLE_ENDDRAG_RECT" val="408*89*452*189"/>
  <p:tag name="TABLE_AUTOADJUST_FLAG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1242*1244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6"/>
  <p:tag name="KSO_WM_TEMPLATE_CATEGORY" val="crop"/>
  <p:tag name="KSO_WM_TEMPLATE_INDEX" val="20201188"/>
  <p:tag name="KSO_WM_UNIT_LAYERLEVEL" val="1_1_1"/>
  <p:tag name="KSO_WM_TAG_VERSION" val="1.0"/>
  <p:tag name="KSO_WM_BLIP_RECT_LEFT" val="-56"/>
  <p:tag name="KSO_WM_BLIP_RECT_RIGHT" val="-53"/>
  <p:tag name="KSO_WM_BLIP_RECT_TOP" val="-12"/>
  <p:tag name="KSO_WM_BLIP_RECT_BOTTOM" val="-1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1556*154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7"/>
  <p:tag name="KSO_WM_TEMPLATE_CATEGORY" val="crop"/>
  <p:tag name="KSO_WM_TEMPLATE_INDEX" val="20201188"/>
  <p:tag name="KSO_WM_UNIT_LAYERLEVEL" val="1_1_1"/>
  <p:tag name="KSO_WM_TAG_VERSION" val="1.0"/>
  <p:tag name="KSO_WM_BLIP_RECT_LEFT" val="-34"/>
  <p:tag name="KSO_WM_BLIP_RECT_RIGHT" val="-34"/>
  <p:tag name="KSO_WM_BLIP_RECT_TOP" val="0"/>
  <p:tag name="KSO_WM_BLIP_RECT_BOTTOM" val="0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2131</Words>
  <Application>Microsoft Office PowerPoint</Application>
  <PresentationFormat>宽屏</PresentationFormat>
  <Paragraphs>550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Times New Roman</vt:lpstr>
      <vt:lpstr>宋体</vt:lpstr>
      <vt:lpstr>汉仪程行简</vt:lpstr>
      <vt:lpstr>Calibri</vt:lpstr>
      <vt:lpstr>锦绣宋体</vt:lpstr>
      <vt:lpstr>Wingdings</vt:lpstr>
      <vt:lpstr>等线</vt:lpstr>
      <vt:lpstr>Calibri Light</vt:lpstr>
      <vt:lpstr>微软雅黑</vt:lpstr>
      <vt:lpstr>Office 主题</vt:lpstr>
      <vt:lpstr>1_Office 主题</vt:lpstr>
      <vt:lpstr>PowerPoint 演示文稿</vt:lpstr>
      <vt:lpstr>PowerPoint 演示文稿</vt:lpstr>
      <vt:lpstr>PowerPoint 演示文稿</vt:lpstr>
      <vt:lpstr>半导体</vt:lpstr>
      <vt:lpstr>半导体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155</cp:revision>
  <dcterms:created xsi:type="dcterms:W3CDTF">2018-09-17T11:33:00Z</dcterms:created>
  <dcterms:modified xsi:type="dcterms:W3CDTF">2025-01-13T15:47:58Z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